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3" r:id="rId1"/>
  </p:sldMasterIdLst>
  <p:notesMasterIdLst>
    <p:notesMasterId r:id="rId19"/>
  </p:notesMasterIdLst>
  <p:sldIdLst>
    <p:sldId id="256" r:id="rId2"/>
    <p:sldId id="258" r:id="rId3"/>
    <p:sldId id="257" r:id="rId4"/>
    <p:sldId id="261" r:id="rId5"/>
    <p:sldId id="265" r:id="rId6"/>
    <p:sldId id="301" r:id="rId7"/>
    <p:sldId id="264" r:id="rId8"/>
    <p:sldId id="302" r:id="rId9"/>
    <p:sldId id="297" r:id="rId10"/>
    <p:sldId id="267" r:id="rId11"/>
    <p:sldId id="298" r:id="rId12"/>
    <p:sldId id="299" r:id="rId13"/>
    <p:sldId id="262" r:id="rId14"/>
    <p:sldId id="263" r:id="rId15"/>
    <p:sldId id="272" r:id="rId16"/>
    <p:sldId id="300" r:id="rId17"/>
    <p:sldId id="270"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275809D5-C9FA-4EC7-A9E3-C110379641F5}">
  <a:tblStyle styleId="{275809D5-C9FA-4EC7-A9E3-C110379641F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32" autoAdjust="0"/>
    <p:restoredTop sz="94660"/>
  </p:normalViewPr>
  <p:slideViewPr>
    <p:cSldViewPr snapToGrid="0">
      <p:cViewPr>
        <p:scale>
          <a:sx n="58" d="100"/>
          <a:sy n="58" d="100"/>
        </p:scale>
        <p:origin x="-546" y="-72"/>
      </p:cViewPr>
      <p:guideLst>
        <p:guide orient="horz" pos="2723"/>
        <p:guide pos="538"/>
        <p:guide pos="52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81703521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a71ed4eea8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a71ed4eea8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f55da46cf_2_20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f55da46cf_2_20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9f55da46cf_2_209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9f55da46cf_2_209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8ca35c373a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8ca35c373a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9f55da46cf_2_20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9f55da46cf_2_20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8e02560640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8e02560640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ote">
  <p:cSld name="CUSTOM_7">
    <p:spTree>
      <p:nvGrpSpPr>
        <p:cNvPr id="1" name="Shape 112"/>
        <p:cNvGrpSpPr/>
        <p:nvPr/>
      </p:nvGrpSpPr>
      <p:grpSpPr>
        <a:xfrm>
          <a:off x="0" y="0"/>
          <a:ext cx="0" cy="0"/>
          <a:chOff x="0" y="0"/>
          <a:chExt cx="0" cy="0"/>
        </a:xfrm>
      </p:grpSpPr>
      <p:pic>
        <p:nvPicPr>
          <p:cNvPr id="113" name="Google Shape;113;p21"/>
          <p:cNvPicPr preferRelativeResize="0"/>
          <p:nvPr/>
        </p:nvPicPr>
        <p:blipFill rotWithShape="1">
          <a:blip r:embed="rId2">
            <a:alphaModFix/>
          </a:blip>
          <a:srcRect t="-60" b="-50"/>
          <a:stretch/>
        </p:blipFill>
        <p:spPr>
          <a:xfrm rot="-5">
            <a:off x="-211175" y="-88329"/>
            <a:ext cx="10974530" cy="1313608"/>
          </a:xfrm>
          <a:prstGeom prst="rect">
            <a:avLst/>
          </a:prstGeom>
          <a:noFill/>
          <a:ln>
            <a:noFill/>
          </a:ln>
        </p:spPr>
      </p:pic>
      <p:pic>
        <p:nvPicPr>
          <p:cNvPr id="114" name="Google Shape;114;p21"/>
          <p:cNvPicPr preferRelativeResize="0"/>
          <p:nvPr/>
        </p:nvPicPr>
        <p:blipFill rotWithShape="1">
          <a:blip r:embed="rId2">
            <a:alphaModFix/>
          </a:blip>
          <a:srcRect t="-60" b="-50"/>
          <a:stretch/>
        </p:blipFill>
        <p:spPr>
          <a:xfrm rot="5" flipH="1">
            <a:off x="-1574725" y="3918221"/>
            <a:ext cx="10974530" cy="1313608"/>
          </a:xfrm>
          <a:prstGeom prst="rect">
            <a:avLst/>
          </a:prstGeom>
          <a:noFill/>
          <a:ln>
            <a:noFill/>
          </a:ln>
        </p:spPr>
      </p:pic>
      <p:sp>
        <p:nvSpPr>
          <p:cNvPr id="115" name="Google Shape;115;p21"/>
          <p:cNvSpPr txBox="1">
            <a:spLocks noGrp="1"/>
          </p:cNvSpPr>
          <p:nvPr>
            <p:ph type="title"/>
          </p:nvPr>
        </p:nvSpPr>
        <p:spPr>
          <a:xfrm>
            <a:off x="4301488" y="3113065"/>
            <a:ext cx="3382500" cy="4299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800">
                <a:solidFill>
                  <a:schemeClr val="accent2"/>
                </a:solidFill>
              </a:defRPr>
            </a:lvl1pPr>
            <a:lvl2pPr lvl="1" algn="r" rtl="0">
              <a:spcBef>
                <a:spcPts val="0"/>
              </a:spcBef>
              <a:spcAft>
                <a:spcPts val="0"/>
              </a:spcAft>
              <a:buNone/>
              <a:defRPr sz="1800">
                <a:solidFill>
                  <a:schemeClr val="lt1"/>
                </a:solidFill>
              </a:defRPr>
            </a:lvl2pPr>
            <a:lvl3pPr lvl="2" algn="r" rtl="0">
              <a:spcBef>
                <a:spcPts val="0"/>
              </a:spcBef>
              <a:spcAft>
                <a:spcPts val="0"/>
              </a:spcAft>
              <a:buNone/>
              <a:defRPr sz="1800">
                <a:solidFill>
                  <a:schemeClr val="lt1"/>
                </a:solidFill>
              </a:defRPr>
            </a:lvl3pPr>
            <a:lvl4pPr lvl="3" algn="r" rtl="0">
              <a:spcBef>
                <a:spcPts val="0"/>
              </a:spcBef>
              <a:spcAft>
                <a:spcPts val="0"/>
              </a:spcAft>
              <a:buNone/>
              <a:defRPr sz="1800">
                <a:solidFill>
                  <a:schemeClr val="lt1"/>
                </a:solidFill>
              </a:defRPr>
            </a:lvl4pPr>
            <a:lvl5pPr lvl="4" algn="r" rtl="0">
              <a:spcBef>
                <a:spcPts val="0"/>
              </a:spcBef>
              <a:spcAft>
                <a:spcPts val="0"/>
              </a:spcAft>
              <a:buNone/>
              <a:defRPr sz="1800">
                <a:solidFill>
                  <a:schemeClr val="lt1"/>
                </a:solidFill>
              </a:defRPr>
            </a:lvl5pPr>
            <a:lvl6pPr lvl="5" algn="r" rtl="0">
              <a:spcBef>
                <a:spcPts val="0"/>
              </a:spcBef>
              <a:spcAft>
                <a:spcPts val="0"/>
              </a:spcAft>
              <a:buNone/>
              <a:defRPr sz="1800">
                <a:solidFill>
                  <a:schemeClr val="lt1"/>
                </a:solidFill>
              </a:defRPr>
            </a:lvl6pPr>
            <a:lvl7pPr lvl="6" algn="r" rtl="0">
              <a:spcBef>
                <a:spcPts val="0"/>
              </a:spcBef>
              <a:spcAft>
                <a:spcPts val="0"/>
              </a:spcAft>
              <a:buNone/>
              <a:defRPr sz="1800">
                <a:solidFill>
                  <a:schemeClr val="lt1"/>
                </a:solidFill>
              </a:defRPr>
            </a:lvl7pPr>
            <a:lvl8pPr lvl="7" algn="r" rtl="0">
              <a:spcBef>
                <a:spcPts val="0"/>
              </a:spcBef>
              <a:spcAft>
                <a:spcPts val="0"/>
              </a:spcAft>
              <a:buNone/>
              <a:defRPr sz="1800">
                <a:solidFill>
                  <a:schemeClr val="lt1"/>
                </a:solidFill>
              </a:defRPr>
            </a:lvl8pPr>
            <a:lvl9pPr lvl="8" algn="r" rtl="0">
              <a:spcBef>
                <a:spcPts val="0"/>
              </a:spcBef>
              <a:spcAft>
                <a:spcPts val="0"/>
              </a:spcAft>
              <a:buNone/>
              <a:defRPr sz="1800">
                <a:solidFill>
                  <a:schemeClr val="lt1"/>
                </a:solidFill>
              </a:defRPr>
            </a:lvl9pPr>
          </a:lstStyle>
          <a:p>
            <a:endParaRPr/>
          </a:p>
        </p:txBody>
      </p:sp>
      <p:sp>
        <p:nvSpPr>
          <p:cNvPr id="116" name="Google Shape;116;p21"/>
          <p:cNvSpPr txBox="1">
            <a:spLocks noGrp="1"/>
          </p:cNvSpPr>
          <p:nvPr>
            <p:ph type="subTitle" idx="1"/>
          </p:nvPr>
        </p:nvSpPr>
        <p:spPr>
          <a:xfrm>
            <a:off x="2647613" y="2045538"/>
            <a:ext cx="5258700" cy="1012500"/>
          </a:xfrm>
          <a:prstGeom prst="rect">
            <a:avLst/>
          </a:prstGeom>
          <a:noFill/>
        </p:spPr>
        <p:txBody>
          <a:bodyPr spcFirstLastPara="1" wrap="square" lIns="91425" tIns="91425" rIns="91425" bIns="91425" anchor="ctr" anchorCtr="0">
            <a:noAutofit/>
          </a:bodyPr>
          <a:lstStyle>
            <a:lvl1pPr marR="228600" lvl="0" algn="r" rtl="0">
              <a:lnSpc>
                <a:spcPct val="100000"/>
              </a:lnSpc>
              <a:spcBef>
                <a:spcPts val="0"/>
              </a:spcBef>
              <a:spcAft>
                <a:spcPts val="0"/>
              </a:spcAft>
              <a:buClr>
                <a:schemeClr val="dk1"/>
              </a:buClr>
              <a:buSzPts val="1800"/>
              <a:buNone/>
              <a:defRPr sz="2000">
                <a:solidFill>
                  <a:schemeClr val="dk1"/>
                </a:solidFill>
                <a:latin typeface="Roboto"/>
                <a:ea typeface="Roboto"/>
                <a:cs typeface="Roboto"/>
                <a:sym typeface="Roboto"/>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7" name="Google Shape;117;p21"/>
          <p:cNvSpPr txBox="1">
            <a:spLocks noGrp="1"/>
          </p:cNvSpPr>
          <p:nvPr>
            <p:ph type="title" idx="2"/>
          </p:nvPr>
        </p:nvSpPr>
        <p:spPr>
          <a:xfrm>
            <a:off x="1237688" y="2002216"/>
            <a:ext cx="1787700" cy="1052400"/>
          </a:xfrm>
          <a:prstGeom prst="rect">
            <a:avLst/>
          </a:prstGeom>
        </p:spPr>
        <p:txBody>
          <a:bodyPr spcFirstLastPara="1" wrap="square" lIns="91425" tIns="91425" rIns="91425" bIns="91425" anchor="t" anchorCtr="0">
            <a:noAutofit/>
          </a:bodyPr>
          <a:lstStyle>
            <a:lvl1pPr lvl="0" rtl="0">
              <a:lnSpc>
                <a:spcPct val="110000"/>
              </a:lnSpc>
              <a:spcBef>
                <a:spcPts val="0"/>
              </a:spcBef>
              <a:spcAft>
                <a:spcPts val="0"/>
              </a:spcAft>
              <a:buSzPts val="3500"/>
              <a:buNone/>
              <a:defRPr/>
            </a:lvl1pPr>
            <a:lvl2pPr lvl="1" rtl="0">
              <a:spcBef>
                <a:spcPts val="0"/>
              </a:spcBef>
              <a:spcAft>
                <a:spcPts val="0"/>
              </a:spcAft>
              <a:buSzPts val="3500"/>
              <a:buNone/>
              <a:defRPr sz="3500" b="1"/>
            </a:lvl2pPr>
            <a:lvl3pPr lvl="2" rtl="0">
              <a:spcBef>
                <a:spcPts val="0"/>
              </a:spcBef>
              <a:spcAft>
                <a:spcPts val="0"/>
              </a:spcAft>
              <a:buSzPts val="3500"/>
              <a:buNone/>
              <a:defRPr sz="3500" b="1"/>
            </a:lvl3pPr>
            <a:lvl4pPr lvl="3" rtl="0">
              <a:spcBef>
                <a:spcPts val="0"/>
              </a:spcBef>
              <a:spcAft>
                <a:spcPts val="0"/>
              </a:spcAft>
              <a:buSzPts val="3500"/>
              <a:buNone/>
              <a:defRPr sz="3500" b="1"/>
            </a:lvl4pPr>
            <a:lvl5pPr lvl="4" rtl="0">
              <a:spcBef>
                <a:spcPts val="0"/>
              </a:spcBef>
              <a:spcAft>
                <a:spcPts val="0"/>
              </a:spcAft>
              <a:buSzPts val="3500"/>
              <a:buNone/>
              <a:defRPr sz="3500" b="1"/>
            </a:lvl5pPr>
            <a:lvl6pPr lvl="5" rtl="0">
              <a:spcBef>
                <a:spcPts val="0"/>
              </a:spcBef>
              <a:spcAft>
                <a:spcPts val="0"/>
              </a:spcAft>
              <a:buSzPts val="3500"/>
              <a:buNone/>
              <a:defRPr sz="3500" b="1"/>
            </a:lvl6pPr>
            <a:lvl7pPr lvl="6" rtl="0">
              <a:spcBef>
                <a:spcPts val="0"/>
              </a:spcBef>
              <a:spcAft>
                <a:spcPts val="0"/>
              </a:spcAft>
              <a:buSzPts val="3500"/>
              <a:buNone/>
              <a:defRPr sz="3500" b="1"/>
            </a:lvl7pPr>
            <a:lvl8pPr lvl="7" rtl="0">
              <a:spcBef>
                <a:spcPts val="0"/>
              </a:spcBef>
              <a:spcAft>
                <a:spcPts val="0"/>
              </a:spcAft>
              <a:buSzPts val="3500"/>
              <a:buNone/>
              <a:defRPr sz="3500" b="1"/>
            </a:lvl8pPr>
            <a:lvl9pPr lvl="8" rtl="0">
              <a:spcBef>
                <a:spcPts val="0"/>
              </a:spcBef>
              <a:spcAft>
                <a:spcPts val="0"/>
              </a:spcAft>
              <a:buSzPts val="3500"/>
              <a:buNone/>
              <a:defRPr sz="3500" b="1"/>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pic>
        <p:nvPicPr>
          <p:cNvPr id="18" name="Google Shape;18;p4"/>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9" name="Google Shape;19;p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
        <p:nvSpPr>
          <p:cNvPr id="20" name="Google Shape;20;p4"/>
          <p:cNvSpPr txBox="1">
            <a:spLocks noGrp="1"/>
          </p:cNvSpPr>
          <p:nvPr>
            <p:ph type="body" idx="1"/>
          </p:nvPr>
        </p:nvSpPr>
        <p:spPr>
          <a:xfrm>
            <a:off x="737075" y="1423800"/>
            <a:ext cx="7669800" cy="31482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accent2"/>
              </a:buClr>
              <a:buSzPts val="1200"/>
              <a:buAutoNum type="arabicPeriod"/>
              <a:defRPr sz="1200"/>
            </a:lvl1pPr>
            <a:lvl2pPr marL="914400" lvl="1" indent="-304800" rtl="0">
              <a:spcBef>
                <a:spcPts val="1600"/>
              </a:spcBef>
              <a:spcAft>
                <a:spcPts val="0"/>
              </a:spcAft>
              <a:buClr>
                <a:schemeClr val="dk1"/>
              </a:buClr>
              <a:buSzPts val="1200"/>
              <a:buFont typeface="Muli"/>
              <a:buAutoNum type="alphaLcPeriod"/>
              <a:defRPr/>
            </a:lvl2pPr>
            <a:lvl3pPr marL="1371600" lvl="2" indent="-304800" rtl="0">
              <a:spcBef>
                <a:spcPts val="1600"/>
              </a:spcBef>
              <a:spcAft>
                <a:spcPts val="0"/>
              </a:spcAft>
              <a:buClr>
                <a:schemeClr val="dk1"/>
              </a:buClr>
              <a:buSzPts val="1200"/>
              <a:buFont typeface="Muli"/>
              <a:buAutoNum type="romanLcPeriod"/>
              <a:defRPr/>
            </a:lvl3pPr>
            <a:lvl4pPr marL="1828800" lvl="3" indent="-304800" rtl="0">
              <a:spcBef>
                <a:spcPts val="1600"/>
              </a:spcBef>
              <a:spcAft>
                <a:spcPts val="0"/>
              </a:spcAft>
              <a:buClr>
                <a:schemeClr val="dk1"/>
              </a:buClr>
              <a:buSzPts val="1200"/>
              <a:buFont typeface="Muli"/>
              <a:buAutoNum type="arabicPeriod"/>
              <a:defRPr/>
            </a:lvl4pPr>
            <a:lvl5pPr marL="2286000" lvl="4" indent="-304800" rtl="0">
              <a:spcBef>
                <a:spcPts val="1600"/>
              </a:spcBef>
              <a:spcAft>
                <a:spcPts val="0"/>
              </a:spcAft>
              <a:buClr>
                <a:schemeClr val="dk1"/>
              </a:buClr>
              <a:buSzPts val="1200"/>
              <a:buFont typeface="Muli"/>
              <a:buAutoNum type="alphaLcPeriod"/>
              <a:defRPr/>
            </a:lvl5pPr>
            <a:lvl6pPr marL="2743200" lvl="5" indent="-304800" rtl="0">
              <a:spcBef>
                <a:spcPts val="1600"/>
              </a:spcBef>
              <a:spcAft>
                <a:spcPts val="0"/>
              </a:spcAft>
              <a:buClr>
                <a:schemeClr val="dk1"/>
              </a:buClr>
              <a:buSzPts val="1200"/>
              <a:buFont typeface="Muli"/>
              <a:buAutoNum type="romanLcPeriod"/>
              <a:defRPr/>
            </a:lvl6pPr>
            <a:lvl7pPr marL="3200400" lvl="6" indent="-304800" rtl="0">
              <a:spcBef>
                <a:spcPts val="1600"/>
              </a:spcBef>
              <a:spcAft>
                <a:spcPts val="0"/>
              </a:spcAft>
              <a:buClr>
                <a:schemeClr val="dk1"/>
              </a:buClr>
              <a:buSzPts val="1200"/>
              <a:buFont typeface="Muli"/>
              <a:buAutoNum type="arabicPeriod"/>
              <a:defRPr/>
            </a:lvl7pPr>
            <a:lvl8pPr marL="3657600" lvl="7" indent="-304800" rtl="0">
              <a:spcBef>
                <a:spcPts val="1600"/>
              </a:spcBef>
              <a:spcAft>
                <a:spcPts val="0"/>
              </a:spcAft>
              <a:buClr>
                <a:schemeClr val="dk1"/>
              </a:buClr>
              <a:buSzPts val="1200"/>
              <a:buFont typeface="Muli"/>
              <a:buAutoNum type="alphaLcPeriod"/>
              <a:defRPr/>
            </a:lvl8pPr>
            <a:lvl9pPr marL="4114800" lvl="8" indent="-304800" rtl="0">
              <a:spcBef>
                <a:spcPts val="1600"/>
              </a:spcBef>
              <a:spcAft>
                <a:spcPts val="1600"/>
              </a:spcAft>
              <a:buClr>
                <a:schemeClr val="dk1"/>
              </a:buClr>
              <a:buSzPts val="1200"/>
              <a:buFont typeface="Muli"/>
              <a:buAutoNum type="romanLcPeriod"/>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pic>
        <p:nvPicPr>
          <p:cNvPr id="32" name="Google Shape;32;p7"/>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3" name="Google Shape;33;p7"/>
          <p:cNvSpPr txBox="1">
            <a:spLocks noGrp="1"/>
          </p:cNvSpPr>
          <p:nvPr>
            <p:ph type="subTitle" idx="1"/>
          </p:nvPr>
        </p:nvSpPr>
        <p:spPr>
          <a:xfrm>
            <a:off x="6299325" y="1682875"/>
            <a:ext cx="2112600" cy="261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Char char="●"/>
              <a:defRPr sz="1400">
                <a:solidFill>
                  <a:schemeClr val="lt1"/>
                </a:solidFill>
              </a:defRPr>
            </a:lvl1pPr>
            <a:lvl2pPr lvl="1" algn="ctr" rtl="0">
              <a:lnSpc>
                <a:spcPct val="100000"/>
              </a:lnSpc>
              <a:spcBef>
                <a:spcPts val="1600"/>
              </a:spcBef>
              <a:spcAft>
                <a:spcPts val="0"/>
              </a:spcAft>
              <a:buClr>
                <a:schemeClr val="lt1"/>
              </a:buClr>
              <a:buSzPts val="1600"/>
              <a:buChar char="○"/>
              <a:defRPr sz="1600">
                <a:solidFill>
                  <a:schemeClr val="lt1"/>
                </a:solidFill>
              </a:defRPr>
            </a:lvl2pPr>
            <a:lvl3pPr lvl="2" algn="ctr" rtl="0">
              <a:lnSpc>
                <a:spcPct val="100000"/>
              </a:lnSpc>
              <a:spcBef>
                <a:spcPts val="0"/>
              </a:spcBef>
              <a:spcAft>
                <a:spcPts val="0"/>
              </a:spcAft>
              <a:buClr>
                <a:schemeClr val="lt1"/>
              </a:buClr>
              <a:buSzPts val="1600"/>
              <a:buChar char="■"/>
              <a:defRPr sz="1600">
                <a:solidFill>
                  <a:schemeClr val="lt1"/>
                </a:solidFill>
              </a:defRPr>
            </a:lvl3pPr>
            <a:lvl4pPr lvl="3" algn="ctr" rtl="0">
              <a:lnSpc>
                <a:spcPct val="100000"/>
              </a:lnSpc>
              <a:spcBef>
                <a:spcPts val="0"/>
              </a:spcBef>
              <a:spcAft>
                <a:spcPts val="0"/>
              </a:spcAft>
              <a:buClr>
                <a:schemeClr val="lt1"/>
              </a:buClr>
              <a:buSzPts val="1600"/>
              <a:buChar char="●"/>
              <a:defRPr sz="1600">
                <a:solidFill>
                  <a:schemeClr val="lt1"/>
                </a:solidFill>
              </a:defRPr>
            </a:lvl4pPr>
            <a:lvl5pPr lvl="4" algn="ctr" rtl="0">
              <a:lnSpc>
                <a:spcPct val="100000"/>
              </a:lnSpc>
              <a:spcBef>
                <a:spcPts val="0"/>
              </a:spcBef>
              <a:spcAft>
                <a:spcPts val="0"/>
              </a:spcAft>
              <a:buClr>
                <a:schemeClr val="lt1"/>
              </a:buClr>
              <a:buSzPts val="1600"/>
              <a:buChar char="○"/>
              <a:defRPr sz="1600">
                <a:solidFill>
                  <a:schemeClr val="lt1"/>
                </a:solidFill>
              </a:defRPr>
            </a:lvl5pPr>
            <a:lvl6pPr lvl="5" algn="ctr" rtl="0">
              <a:lnSpc>
                <a:spcPct val="100000"/>
              </a:lnSpc>
              <a:spcBef>
                <a:spcPts val="0"/>
              </a:spcBef>
              <a:spcAft>
                <a:spcPts val="0"/>
              </a:spcAft>
              <a:buClr>
                <a:schemeClr val="lt1"/>
              </a:buClr>
              <a:buSzPts val="1600"/>
              <a:buChar char="■"/>
              <a:defRPr sz="1600">
                <a:solidFill>
                  <a:schemeClr val="lt1"/>
                </a:solidFill>
              </a:defRPr>
            </a:lvl6pPr>
            <a:lvl7pPr lvl="6" algn="ctr" rtl="0">
              <a:lnSpc>
                <a:spcPct val="100000"/>
              </a:lnSpc>
              <a:spcBef>
                <a:spcPts val="0"/>
              </a:spcBef>
              <a:spcAft>
                <a:spcPts val="0"/>
              </a:spcAft>
              <a:buClr>
                <a:schemeClr val="lt1"/>
              </a:buClr>
              <a:buSzPts val="1600"/>
              <a:buChar char="●"/>
              <a:defRPr sz="1600">
                <a:solidFill>
                  <a:schemeClr val="lt1"/>
                </a:solidFill>
              </a:defRPr>
            </a:lvl7pPr>
            <a:lvl8pPr lvl="7" algn="ctr" rtl="0">
              <a:lnSpc>
                <a:spcPct val="100000"/>
              </a:lnSpc>
              <a:spcBef>
                <a:spcPts val="0"/>
              </a:spcBef>
              <a:spcAft>
                <a:spcPts val="0"/>
              </a:spcAft>
              <a:buClr>
                <a:schemeClr val="lt1"/>
              </a:buClr>
              <a:buSzPts val="1600"/>
              <a:buChar char="○"/>
              <a:defRPr sz="1600">
                <a:solidFill>
                  <a:schemeClr val="lt1"/>
                </a:solidFill>
              </a:defRPr>
            </a:lvl8pPr>
            <a:lvl9pPr lvl="8" algn="ctr" rtl="0">
              <a:lnSpc>
                <a:spcPct val="100000"/>
              </a:lnSpc>
              <a:spcBef>
                <a:spcPts val="0"/>
              </a:spcBef>
              <a:spcAft>
                <a:spcPts val="0"/>
              </a:spcAft>
              <a:buClr>
                <a:schemeClr val="lt1"/>
              </a:buClr>
              <a:buSzPts val="1600"/>
              <a:buChar char="■"/>
              <a:defRPr sz="1600">
                <a:solidFill>
                  <a:schemeClr val="lt1"/>
                </a:solidFill>
              </a:defRPr>
            </a:lvl9pPr>
          </a:lstStyle>
          <a:p>
            <a:endParaRPr/>
          </a:p>
        </p:txBody>
      </p:sp>
      <p:sp>
        <p:nvSpPr>
          <p:cNvPr id="34" name="Google Shape;34;p7"/>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82"/>
        <p:cNvGrpSpPr/>
        <p:nvPr/>
      </p:nvGrpSpPr>
      <p:grpSpPr>
        <a:xfrm>
          <a:off x="0" y="0"/>
          <a:ext cx="0" cy="0"/>
          <a:chOff x="0" y="0"/>
          <a:chExt cx="0" cy="0"/>
        </a:xfrm>
      </p:grpSpPr>
      <p:pic>
        <p:nvPicPr>
          <p:cNvPr id="83" name="Google Shape;83;p16"/>
          <p:cNvPicPr preferRelativeResize="0"/>
          <p:nvPr/>
        </p:nvPicPr>
        <p:blipFill rotWithShape="1">
          <a:blip r:embed="rId2">
            <a:alphaModFix/>
          </a:blip>
          <a:srcRect/>
          <a:stretch/>
        </p:blipFill>
        <p:spPr>
          <a:xfrm>
            <a:off x="952" y="0"/>
            <a:ext cx="9142089" cy="5143495"/>
          </a:xfrm>
          <a:prstGeom prst="rect">
            <a:avLst/>
          </a:prstGeom>
          <a:noFill/>
          <a:ln>
            <a:noFill/>
          </a:ln>
        </p:spPr>
      </p:pic>
      <p:pic>
        <p:nvPicPr>
          <p:cNvPr id="84" name="Google Shape;84;p16"/>
          <p:cNvPicPr preferRelativeResize="0"/>
          <p:nvPr/>
        </p:nvPicPr>
        <p:blipFill rotWithShape="1">
          <a:blip r:embed="rId3">
            <a:alphaModFix/>
          </a:blip>
          <a:srcRect/>
          <a:stretch/>
        </p:blipFill>
        <p:spPr>
          <a:xfrm rot="-64" flipH="1">
            <a:off x="3371754" y="1685822"/>
            <a:ext cx="2400496" cy="2612550"/>
          </a:xfrm>
          <a:prstGeom prst="rect">
            <a:avLst/>
          </a:prstGeom>
          <a:noFill/>
          <a:ln>
            <a:noFill/>
          </a:ln>
        </p:spPr>
      </p:pic>
      <p:sp>
        <p:nvSpPr>
          <p:cNvPr id="85" name="Google Shape;85;p16"/>
          <p:cNvSpPr txBox="1">
            <a:spLocks noGrp="1"/>
          </p:cNvSpPr>
          <p:nvPr>
            <p:ph type="ctrTitle"/>
          </p:nvPr>
        </p:nvSpPr>
        <p:spPr>
          <a:xfrm>
            <a:off x="1079236" y="19355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6" name="Google Shape;86;p16"/>
          <p:cNvSpPr txBox="1">
            <a:spLocks noGrp="1"/>
          </p:cNvSpPr>
          <p:nvPr>
            <p:ph type="subTitle" idx="1"/>
          </p:nvPr>
        </p:nvSpPr>
        <p:spPr>
          <a:xfrm>
            <a:off x="1079238" y="23228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7" name="Google Shape;87;p16"/>
          <p:cNvSpPr txBox="1">
            <a:spLocks noGrp="1"/>
          </p:cNvSpPr>
          <p:nvPr>
            <p:ph type="ctrTitle" idx="2"/>
          </p:nvPr>
        </p:nvSpPr>
        <p:spPr>
          <a:xfrm>
            <a:off x="5812961" y="19355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88" name="Google Shape;88;p16"/>
          <p:cNvSpPr txBox="1">
            <a:spLocks noGrp="1"/>
          </p:cNvSpPr>
          <p:nvPr>
            <p:ph type="subTitle" idx="3"/>
          </p:nvPr>
        </p:nvSpPr>
        <p:spPr>
          <a:xfrm>
            <a:off x="5812963" y="23228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9" name="Google Shape;89;p16"/>
          <p:cNvSpPr txBox="1">
            <a:spLocks noGrp="1"/>
          </p:cNvSpPr>
          <p:nvPr>
            <p:ph type="ctrTitle" idx="4"/>
          </p:nvPr>
        </p:nvSpPr>
        <p:spPr>
          <a:xfrm>
            <a:off x="1079236" y="3204799"/>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0" name="Google Shape;90;p16"/>
          <p:cNvSpPr txBox="1">
            <a:spLocks noGrp="1"/>
          </p:cNvSpPr>
          <p:nvPr>
            <p:ph type="subTitle" idx="5"/>
          </p:nvPr>
        </p:nvSpPr>
        <p:spPr>
          <a:xfrm>
            <a:off x="1079238" y="3592000"/>
            <a:ext cx="2251800" cy="62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1" name="Google Shape;91;p16"/>
          <p:cNvSpPr txBox="1">
            <a:spLocks noGrp="1"/>
          </p:cNvSpPr>
          <p:nvPr>
            <p:ph type="ctrTitle" idx="6"/>
          </p:nvPr>
        </p:nvSpPr>
        <p:spPr>
          <a:xfrm>
            <a:off x="5812961" y="3204799"/>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18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2" name="Google Shape;92;p16"/>
          <p:cNvSpPr txBox="1">
            <a:spLocks noGrp="1"/>
          </p:cNvSpPr>
          <p:nvPr>
            <p:ph type="subTitle" idx="7"/>
          </p:nvPr>
        </p:nvSpPr>
        <p:spPr>
          <a:xfrm>
            <a:off x="5812963" y="3592000"/>
            <a:ext cx="2251800" cy="62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93" name="Google Shape;93;p16"/>
          <p:cNvSpPr txBox="1">
            <a:spLocks noGrp="1"/>
          </p:cNvSpPr>
          <p:nvPr>
            <p:ph type="title" idx="8"/>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6" r:id="rId6"/>
    <p:sldLayoutId id="2147483659" r:id="rId7"/>
    <p:sldLayoutId id="2147483661" r:id="rId8"/>
    <p:sldLayoutId id="2147483662" r:id="rId9"/>
    <p:sldLayoutId id="2147483665" r:id="rId10"/>
    <p:sldLayoutId id="2147483667"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jp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19.jp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529741" y="1330792"/>
            <a:ext cx="6699857" cy="227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smtClean="0"/>
              <a:t>PHISHING </a:t>
            </a:r>
            <a:r>
              <a:rPr lang="en" sz="5400" dirty="0" smtClean="0">
                <a:solidFill>
                  <a:schemeClr val="accent2"/>
                </a:solidFill>
              </a:rPr>
              <a:t>ATTACK</a:t>
            </a:r>
            <a:endParaRPr sz="8800" dirty="0">
              <a:solidFill>
                <a:schemeClr val="accent2"/>
              </a:solidFill>
            </a:endParaRPr>
          </a:p>
        </p:txBody>
      </p:sp>
      <p:sp>
        <p:nvSpPr>
          <p:cNvPr id="4" name="Google Shape;153;p28"/>
          <p:cNvSpPr txBox="1">
            <a:spLocks/>
          </p:cNvSpPr>
          <p:nvPr/>
        </p:nvSpPr>
        <p:spPr>
          <a:xfrm>
            <a:off x="2539189" y="2251792"/>
            <a:ext cx="4272300" cy="43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indent="0"/>
            <a:r>
              <a:rPr lang="en-US" sz="1800" dirty="0" smtClean="0"/>
              <a:t>Protecting </a:t>
            </a:r>
            <a:r>
              <a:rPr lang="en-US" sz="1800" dirty="0"/>
              <a:t>Yourself from Phishing Attacks</a:t>
            </a:r>
            <a:endParaRPr lang="en-US" dirty="0"/>
          </a:p>
        </p:txBody>
      </p:sp>
      <p:sp>
        <p:nvSpPr>
          <p:cNvPr id="5" name="Google Shape;153;p28"/>
          <p:cNvSpPr txBox="1">
            <a:spLocks/>
          </p:cNvSpPr>
          <p:nvPr/>
        </p:nvSpPr>
        <p:spPr>
          <a:xfrm>
            <a:off x="2424889" y="3186541"/>
            <a:ext cx="4272300" cy="435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2000"/>
              <a:buFont typeface="Open Sans"/>
              <a:buNone/>
              <a:defRPr sz="17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dk1"/>
              </a:buClr>
              <a:buSzPts val="2800"/>
              <a:buFont typeface="Open Sans"/>
              <a:buNone/>
              <a:defRPr sz="2800" b="0" i="0" u="none" strike="noStrike" cap="none">
                <a:solidFill>
                  <a:schemeClr val="dk1"/>
                </a:solidFill>
                <a:latin typeface="Open Sans"/>
                <a:ea typeface="Open Sans"/>
                <a:cs typeface="Open Sans"/>
                <a:sym typeface="Open Sans"/>
              </a:defRPr>
            </a:lvl9pPr>
          </a:lstStyle>
          <a:p>
            <a:pPr marL="0" lvl="0" indent="0"/>
            <a:r>
              <a:rPr lang="en-US" sz="1800" dirty="0"/>
              <a:t> Recognizing and Avoiding Phishing Emails, Websites, and Social Engineering Tactics</a:t>
            </a:r>
          </a:p>
          <a:p>
            <a:pPr marL="0" indent="0"/>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39"/>
          <p:cNvSpPr txBox="1">
            <a:spLocks noGrp="1"/>
          </p:cNvSpPr>
          <p:nvPr>
            <p:ph type="title"/>
          </p:nvPr>
        </p:nvSpPr>
        <p:spPr>
          <a:xfrm>
            <a:off x="4294415" y="1699093"/>
            <a:ext cx="4049486" cy="1680000"/>
          </a:xfrm>
          <a:prstGeom prst="rect">
            <a:avLst/>
          </a:prstGeom>
        </p:spPr>
        <p:txBody>
          <a:bodyPr spcFirstLastPara="1" wrap="square" lIns="91425" tIns="91425" rIns="91425" bIns="91425" anchor="ctr" anchorCtr="0">
            <a:noAutofit/>
          </a:bodyPr>
          <a:lstStyle/>
          <a:p>
            <a:pPr lvl="0">
              <a:buSzPts val="1100"/>
            </a:pPr>
            <a:r>
              <a:rPr lang="en-US" b="1" dirty="0"/>
              <a:t>Social Engineering Tactics</a:t>
            </a:r>
            <a:endParaRPr b="1"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idx="8"/>
          </p:nvPr>
        </p:nvSpPr>
        <p:spPr>
          <a:xfrm>
            <a:off x="603074" y="404317"/>
            <a:ext cx="7680000" cy="626700"/>
          </a:xfrm>
          <a:prstGeom prst="rect">
            <a:avLst/>
          </a:prstGeom>
        </p:spPr>
        <p:txBody>
          <a:bodyPr spcFirstLastPara="1" wrap="square" lIns="91425" tIns="91425" rIns="91425" bIns="91425" anchor="t" anchorCtr="0">
            <a:noAutofit/>
          </a:bodyPr>
          <a:lstStyle/>
          <a:p>
            <a:pPr lvl="0"/>
            <a:r>
              <a:rPr lang="en-US" dirty="0"/>
              <a:t>Social Engineering Tactics</a:t>
            </a:r>
            <a:endParaRPr dirty="0"/>
          </a:p>
        </p:txBody>
      </p:sp>
      <p:sp>
        <p:nvSpPr>
          <p:cNvPr id="254" name="Google Shape;254;p36"/>
          <p:cNvSpPr txBox="1">
            <a:spLocks noGrp="1"/>
          </p:cNvSpPr>
          <p:nvPr>
            <p:ph type="ctrTitle" idx="2"/>
          </p:nvPr>
        </p:nvSpPr>
        <p:spPr>
          <a:xfrm>
            <a:off x="5798125" y="1599077"/>
            <a:ext cx="2482515" cy="502200"/>
          </a:xfrm>
          <a:prstGeom prst="rect">
            <a:avLst/>
          </a:prstGeom>
        </p:spPr>
        <p:txBody>
          <a:bodyPr spcFirstLastPara="1" wrap="square" lIns="91425" tIns="91425" rIns="91425" bIns="91425" anchor="b" anchorCtr="0">
            <a:noAutofit/>
          </a:bodyPr>
          <a:lstStyle/>
          <a:p>
            <a:r>
              <a:rPr lang="en-US" b="1" dirty="0">
                <a:solidFill>
                  <a:schemeClr val="bg1"/>
                </a:solidFill>
                <a:latin typeface="Fira Sans"/>
                <a:ea typeface="Fira Sans"/>
                <a:cs typeface="Fira Sans"/>
                <a:sym typeface="Fira Sans"/>
              </a:rPr>
              <a:t>Exploiting Human Emotions</a:t>
            </a:r>
            <a:r>
              <a:rPr lang="en-US" b="1" dirty="0" smtClean="0">
                <a:solidFill>
                  <a:schemeClr val="bg1"/>
                </a:solidFill>
                <a:latin typeface="Fira Sans"/>
                <a:ea typeface="Fira Sans"/>
                <a:cs typeface="Fira Sans"/>
                <a:sym typeface="Fira Sans"/>
              </a:rPr>
              <a:t>.</a:t>
            </a:r>
            <a:endParaRPr dirty="0">
              <a:solidFill>
                <a:schemeClr val="bg1"/>
              </a:solidFill>
            </a:endParaRPr>
          </a:p>
        </p:txBody>
      </p:sp>
      <p:sp>
        <p:nvSpPr>
          <p:cNvPr id="256" name="Google Shape;256;p36"/>
          <p:cNvSpPr txBox="1">
            <a:spLocks noGrp="1"/>
          </p:cNvSpPr>
          <p:nvPr>
            <p:ph type="ctrTitle" idx="4"/>
          </p:nvPr>
        </p:nvSpPr>
        <p:spPr>
          <a:xfrm>
            <a:off x="5437600" y="4105914"/>
            <a:ext cx="3150057" cy="502200"/>
          </a:xfrm>
          <a:prstGeom prst="rect">
            <a:avLst/>
          </a:prstGeom>
        </p:spPr>
        <p:txBody>
          <a:bodyPr spcFirstLastPara="1" wrap="square" lIns="91425" tIns="91425" rIns="91425" bIns="91425" anchor="b" anchorCtr="0">
            <a:noAutofit/>
          </a:bodyPr>
          <a:lstStyle/>
          <a:p>
            <a:r>
              <a:rPr lang="en-US" b="1" dirty="0">
                <a:solidFill>
                  <a:schemeClr val="bg1"/>
                </a:solidFill>
                <a:latin typeface="Fira Sans"/>
                <a:ea typeface="Fira Sans"/>
                <a:cs typeface="Fira Sans"/>
                <a:sym typeface="Fira Sans"/>
              </a:rPr>
              <a:t>Awareness of Social Media Manipulation</a:t>
            </a:r>
            <a:r>
              <a:rPr lang="en-US" b="1" dirty="0" smtClean="0">
                <a:solidFill>
                  <a:schemeClr val="bg1"/>
                </a:solidFill>
                <a:latin typeface="Fira Sans"/>
                <a:ea typeface="Fira Sans"/>
                <a:cs typeface="Fira Sans"/>
                <a:sym typeface="Fira Sans"/>
              </a:rPr>
              <a:t>.</a:t>
            </a:r>
            <a:endParaRPr dirty="0">
              <a:solidFill>
                <a:schemeClr val="bg1"/>
              </a:solidFill>
            </a:endParaRPr>
          </a:p>
        </p:txBody>
      </p:sp>
      <p:sp>
        <p:nvSpPr>
          <p:cNvPr id="258" name="Google Shape;258;p36"/>
          <p:cNvSpPr txBox="1">
            <a:spLocks noGrp="1"/>
          </p:cNvSpPr>
          <p:nvPr>
            <p:ph type="ctrTitle" idx="6"/>
          </p:nvPr>
        </p:nvSpPr>
        <p:spPr>
          <a:xfrm>
            <a:off x="303821" y="3994881"/>
            <a:ext cx="2796827" cy="483604"/>
          </a:xfrm>
          <a:prstGeom prst="rect">
            <a:avLst/>
          </a:prstGeom>
        </p:spPr>
        <p:txBody>
          <a:bodyPr spcFirstLastPara="1" wrap="square" lIns="91425" tIns="91425" rIns="91425" bIns="91425" anchor="b" anchorCtr="0">
            <a:noAutofit/>
          </a:bodyPr>
          <a:lstStyle/>
          <a:p>
            <a:r>
              <a:rPr lang="en-US" b="1" dirty="0">
                <a:solidFill>
                  <a:schemeClr val="bg1"/>
                </a:solidFill>
                <a:latin typeface="Fira Sans"/>
                <a:ea typeface="Fira Sans"/>
                <a:cs typeface="Fira Sans"/>
                <a:sym typeface="Fira Sans"/>
              </a:rPr>
              <a:t>Manipulation of Trust</a:t>
            </a:r>
            <a:r>
              <a:rPr lang="en-US" b="1" dirty="0" smtClean="0">
                <a:solidFill>
                  <a:schemeClr val="bg1"/>
                </a:solidFill>
                <a:latin typeface="Fira Sans"/>
                <a:ea typeface="Fira Sans"/>
                <a:cs typeface="Fira Sans"/>
                <a:sym typeface="Fira Sans"/>
              </a:rPr>
              <a:t>..</a:t>
            </a:r>
            <a:endParaRPr dirty="0">
              <a:solidFill>
                <a:schemeClr val="bg1"/>
              </a:solidFill>
            </a:endParaRPr>
          </a:p>
        </p:txBody>
      </p:sp>
      <p:grpSp>
        <p:nvGrpSpPr>
          <p:cNvPr id="26" name="Google Shape;691;p55"/>
          <p:cNvGrpSpPr/>
          <p:nvPr/>
        </p:nvGrpSpPr>
        <p:grpSpPr>
          <a:xfrm>
            <a:off x="248676" y="1353314"/>
            <a:ext cx="3514250" cy="677982"/>
            <a:chOff x="6336019" y="3733725"/>
            <a:chExt cx="2566206" cy="351310"/>
          </a:xfrm>
        </p:grpSpPr>
        <p:sp>
          <p:nvSpPr>
            <p:cNvPr id="27"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25;p19">
            <a:extLst>
              <a:ext uri="{FF2B5EF4-FFF2-40B4-BE49-F238E27FC236}">
                <a16:creationId xmlns="" xmlns:a16="http://schemas.microsoft.com/office/drawing/2014/main" id="{4A026B57-F1F3-2F14-BD74-C78B32282E71}"/>
              </a:ext>
            </a:extLst>
          </p:cNvPr>
          <p:cNvSpPr txBox="1">
            <a:spLocks noGrp="1"/>
          </p:cNvSpPr>
          <p:nvPr>
            <p:ph type="ctrTitle"/>
          </p:nvPr>
        </p:nvSpPr>
        <p:spPr>
          <a:xfrm>
            <a:off x="427565" y="1560512"/>
            <a:ext cx="2251075" cy="501650"/>
          </a:xfrm>
          <a:prstGeom prst="rect">
            <a:avLst/>
          </a:prstGeom>
          <a:noFill/>
          <a:ln>
            <a:noFill/>
          </a:ln>
        </p:spPr>
        <p:txBody>
          <a:bodyPr spcFirstLastPara="1" wrap="square" lIns="0" tIns="91425" rIns="0" bIns="91425" anchor="ctr" anchorCtr="0">
            <a:noAutofit/>
          </a:bodyPr>
          <a:lstStyle/>
          <a:p>
            <a:pPr algn="l"/>
            <a:r>
              <a:rPr lang="en-US" b="1" dirty="0">
                <a:latin typeface="Fira Sans"/>
                <a:ea typeface="Fira Sans"/>
                <a:cs typeface="Fira Sans"/>
                <a:sym typeface="Fira Sans"/>
              </a:rPr>
              <a:t>Impersonation Techniques.</a:t>
            </a:r>
            <a:br>
              <a:rPr lang="en-US" b="1" dirty="0">
                <a:latin typeface="Fira Sans"/>
                <a:ea typeface="Fira Sans"/>
                <a:cs typeface="Fira Sans"/>
                <a:sym typeface="Fira Sans"/>
              </a:rPr>
            </a:br>
            <a:endParaRPr b="1" dirty="0">
              <a:solidFill>
                <a:schemeClr val="dk1"/>
              </a:solidFill>
              <a:latin typeface="Fira Sans"/>
              <a:ea typeface="Fira Sans"/>
              <a:cs typeface="Fira Sans"/>
              <a:sym typeface="Fira Sans"/>
            </a:endParaRPr>
          </a:p>
        </p:txBody>
      </p:sp>
      <p:grpSp>
        <p:nvGrpSpPr>
          <p:cNvPr id="32" name="Google Shape;691;p55"/>
          <p:cNvGrpSpPr/>
          <p:nvPr/>
        </p:nvGrpSpPr>
        <p:grpSpPr>
          <a:xfrm>
            <a:off x="5629750" y="1353314"/>
            <a:ext cx="3514250" cy="1037563"/>
            <a:chOff x="6336019" y="3733725"/>
            <a:chExt cx="2566206" cy="351300"/>
          </a:xfrm>
        </p:grpSpPr>
        <p:sp>
          <p:nvSpPr>
            <p:cNvPr id="33" name="Google Shape;692;p55"/>
            <p:cNvSpPr/>
            <p:nvPr/>
          </p:nvSpPr>
          <p:spPr>
            <a:xfrm>
              <a:off x="6336019" y="3752583"/>
              <a:ext cx="1881300" cy="241348"/>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91;p55"/>
          <p:cNvGrpSpPr/>
          <p:nvPr/>
        </p:nvGrpSpPr>
        <p:grpSpPr>
          <a:xfrm>
            <a:off x="5437600" y="3951513"/>
            <a:ext cx="3514250" cy="656601"/>
            <a:chOff x="6336019" y="3733725"/>
            <a:chExt cx="2566206" cy="351310"/>
          </a:xfrm>
        </p:grpSpPr>
        <p:sp>
          <p:nvSpPr>
            <p:cNvPr id="38"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91;p55"/>
          <p:cNvGrpSpPr/>
          <p:nvPr/>
        </p:nvGrpSpPr>
        <p:grpSpPr>
          <a:xfrm>
            <a:off x="296603" y="3951514"/>
            <a:ext cx="3717285" cy="522515"/>
            <a:chOff x="6336019" y="3733725"/>
            <a:chExt cx="2566206" cy="351310"/>
          </a:xfrm>
        </p:grpSpPr>
        <p:sp>
          <p:nvSpPr>
            <p:cNvPr id="47"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Elbow Connector 6"/>
          <p:cNvCxnSpPr/>
          <p:nvPr/>
        </p:nvCxnSpPr>
        <p:spPr>
          <a:xfrm>
            <a:off x="1926771" y="2031277"/>
            <a:ext cx="1836155" cy="719202"/>
          </a:xfrm>
          <a:prstGeom prst="bentConnector3">
            <a:avLst>
              <a:gd name="adj1" fmla="val 13540"/>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flipV="1">
            <a:off x="2029764" y="3102432"/>
            <a:ext cx="1733160" cy="849097"/>
          </a:xfrm>
          <a:prstGeom prst="bentConnector3">
            <a:avLst>
              <a:gd name="adj1" fmla="val 7604"/>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3" idx="2"/>
          </p:cNvCxnSpPr>
          <p:nvPr/>
        </p:nvCxnSpPr>
        <p:spPr>
          <a:xfrm rot="5400000">
            <a:off x="5781192" y="1588748"/>
            <a:ext cx="425429" cy="14915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0800000">
            <a:off x="5158176" y="3102432"/>
            <a:ext cx="2693060" cy="849100"/>
          </a:xfrm>
          <a:prstGeom prst="bentConnector3">
            <a:avLst>
              <a:gd name="adj1" fmla="val 39693"/>
            </a:avLst>
          </a:prstGeom>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2924" y="1876364"/>
            <a:ext cx="1770781" cy="1832227"/>
          </a:xfrm>
          <a:prstGeom prst="rect">
            <a:avLst/>
          </a:prstGeom>
        </p:spPr>
      </p:pic>
    </p:spTree>
    <p:extLst>
      <p:ext uri="{BB962C8B-B14F-4D97-AF65-F5344CB8AC3E}">
        <p14:creationId xmlns:p14="http://schemas.microsoft.com/office/powerpoint/2010/main" val="30647038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37"/>
          <p:cNvGrpSpPr/>
          <p:nvPr/>
        </p:nvGrpSpPr>
        <p:grpSpPr>
          <a:xfrm>
            <a:off x="852865" y="1682870"/>
            <a:ext cx="3418255" cy="2615449"/>
            <a:chOff x="852866" y="1682902"/>
            <a:chExt cx="3586837" cy="2744437"/>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953057" y="1774005"/>
              <a:ext cx="3389528" cy="2066841"/>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sp>
        <p:nvSpPr>
          <p:cNvPr id="284" name="Google Shape;284;p37"/>
          <p:cNvSpPr/>
          <p:nvPr/>
        </p:nvSpPr>
        <p:spPr>
          <a:xfrm>
            <a:off x="4550865" y="2310263"/>
            <a:ext cx="997030" cy="198813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37"/>
          <p:cNvPicPr preferRelativeResize="0"/>
          <p:nvPr/>
        </p:nvPicPr>
        <p:blipFill rotWithShape="1">
          <a:blip r:embed="rId3">
            <a:alphaModFix/>
          </a:blip>
          <a:srcRect l="3781" r="3771"/>
          <a:stretch/>
        </p:blipFill>
        <p:spPr>
          <a:xfrm>
            <a:off x="951103" y="1768050"/>
            <a:ext cx="3221846" cy="1960381"/>
          </a:xfrm>
          <a:prstGeom prst="rect">
            <a:avLst/>
          </a:prstGeom>
          <a:noFill/>
          <a:ln>
            <a:noFill/>
          </a:ln>
        </p:spPr>
      </p:pic>
      <p:pic>
        <p:nvPicPr>
          <p:cNvPr id="286" name="Google Shape;286;p37"/>
          <p:cNvPicPr preferRelativeResize="0"/>
          <p:nvPr/>
        </p:nvPicPr>
        <p:blipFill rotWithShape="1">
          <a:blip r:embed="rId4">
            <a:alphaModFix/>
          </a:blip>
          <a:srcRect l="34120" r="34120"/>
          <a:stretch/>
        </p:blipFill>
        <p:spPr>
          <a:xfrm>
            <a:off x="4581516" y="2475690"/>
            <a:ext cx="935693" cy="1657301"/>
          </a:xfrm>
          <a:prstGeom prst="rect">
            <a:avLst/>
          </a:prstGeom>
          <a:noFill/>
          <a:ln>
            <a:noFill/>
          </a:ln>
        </p:spPr>
      </p:pic>
      <p:sp>
        <p:nvSpPr>
          <p:cNvPr id="287" name="Google Shape;287;p37"/>
          <p:cNvSpPr txBox="1">
            <a:spLocks noGrp="1"/>
          </p:cNvSpPr>
          <p:nvPr>
            <p:ph type="subTitle" idx="1"/>
          </p:nvPr>
        </p:nvSpPr>
        <p:spPr>
          <a:xfrm>
            <a:off x="5874783" y="1441357"/>
            <a:ext cx="2730374" cy="2615405"/>
          </a:xfrm>
          <a:prstGeom prst="rect">
            <a:avLst/>
          </a:prstGeom>
        </p:spPr>
        <p:txBody>
          <a:bodyPr spcFirstLastPara="1" wrap="square" lIns="91425" tIns="91425" rIns="91425" bIns="91425" anchor="t" anchorCtr="0">
            <a:noAutofit/>
          </a:bodyPr>
          <a:lstStyle/>
          <a:p>
            <a:pPr marL="0" indent="0">
              <a:buNone/>
            </a:pPr>
            <a:r>
              <a:rPr lang="en-US" b="1" dirty="0">
                <a:solidFill>
                  <a:schemeClr val="dk1"/>
                </a:solidFill>
                <a:latin typeface="Fira Sans"/>
                <a:ea typeface="Fira Sans"/>
                <a:cs typeface="Fira Sans"/>
                <a:sym typeface="Fira Sans"/>
              </a:rPr>
              <a:t>Never Share Passwords via Email.</a:t>
            </a:r>
          </a:p>
          <a:p>
            <a:pPr marL="0" lvl="0" indent="0" algn="l" rtl="0">
              <a:spcBef>
                <a:spcPts val="0"/>
              </a:spcBef>
              <a:spcAft>
                <a:spcPts val="0"/>
              </a:spcAft>
              <a:buNone/>
            </a:pPr>
            <a:endParaRPr lang="en-US" dirty="0" smtClean="0"/>
          </a:p>
          <a:p>
            <a:pPr marL="0" indent="0">
              <a:buNone/>
            </a:pPr>
            <a:r>
              <a:rPr lang="en-US" b="1" dirty="0">
                <a:solidFill>
                  <a:schemeClr val="dk1"/>
                </a:solidFill>
                <a:latin typeface="Fira Sans"/>
                <a:ea typeface="Fira Sans"/>
                <a:cs typeface="Fira Sans"/>
                <a:sym typeface="Fira Sans"/>
              </a:rPr>
              <a:t>Use Two-Factor </a:t>
            </a:r>
            <a:r>
              <a:rPr lang="en-US" b="1" dirty="0" smtClean="0">
                <a:solidFill>
                  <a:schemeClr val="dk1"/>
                </a:solidFill>
                <a:latin typeface="Fira Sans"/>
                <a:ea typeface="Fira Sans"/>
                <a:cs typeface="Fira Sans"/>
                <a:sym typeface="Fira Sans"/>
              </a:rPr>
              <a:t>Authentication</a:t>
            </a:r>
          </a:p>
          <a:p>
            <a:pPr marL="0" indent="0">
              <a:buNone/>
            </a:pPr>
            <a:endParaRPr lang="en-US" b="1" dirty="0">
              <a:solidFill>
                <a:schemeClr val="dk1"/>
              </a:solidFill>
              <a:latin typeface="Fira Sans"/>
              <a:ea typeface="Fira Sans"/>
              <a:cs typeface="Fira Sans"/>
              <a:sym typeface="Fira Sans"/>
            </a:endParaRPr>
          </a:p>
          <a:p>
            <a:pPr marL="0" indent="0">
              <a:buNone/>
            </a:pPr>
            <a:r>
              <a:rPr lang="en-US" b="1" dirty="0" smtClean="0">
                <a:solidFill>
                  <a:schemeClr val="dk1"/>
                </a:solidFill>
                <a:latin typeface="Fira Sans"/>
                <a:ea typeface="Fira Sans"/>
                <a:cs typeface="Fira Sans"/>
                <a:sym typeface="Fira Sans"/>
              </a:rPr>
              <a:t>Verify </a:t>
            </a:r>
            <a:r>
              <a:rPr lang="en-US" b="1" dirty="0">
                <a:solidFill>
                  <a:schemeClr val="dk1"/>
                </a:solidFill>
                <a:latin typeface="Fira Sans"/>
                <a:ea typeface="Fira Sans"/>
                <a:cs typeface="Fira Sans"/>
                <a:sym typeface="Fira Sans"/>
              </a:rPr>
              <a:t>Requests for Sensitive Information.</a:t>
            </a:r>
          </a:p>
          <a:p>
            <a:pPr marL="0" lvl="0" indent="0">
              <a:buNone/>
            </a:pPr>
            <a:endParaRPr lang="en-US" dirty="0" smtClean="0"/>
          </a:p>
          <a:p>
            <a:pPr marL="0" lvl="0" indent="0">
              <a:buNone/>
            </a:pPr>
            <a:endParaRPr lang="en-US" dirty="0"/>
          </a:p>
          <a:p>
            <a:pPr marL="0" indent="0">
              <a:buNone/>
            </a:pPr>
            <a:r>
              <a:rPr lang="en-US" b="1" dirty="0">
                <a:solidFill>
                  <a:schemeClr val="dk1"/>
                </a:solidFill>
                <a:latin typeface="Fira Sans"/>
                <a:ea typeface="Fira Sans"/>
                <a:cs typeface="Fira Sans"/>
                <a:sym typeface="Fira Sans"/>
              </a:rPr>
              <a:t>Be Cautious with Personal Information Sharing.</a:t>
            </a:r>
          </a:p>
          <a:p>
            <a:pPr marL="0" lvl="0" indent="0">
              <a:buNone/>
            </a:pPr>
            <a:endParaRPr dirty="0"/>
          </a:p>
        </p:txBody>
      </p:sp>
      <p:sp>
        <p:nvSpPr>
          <p:cNvPr id="288" name="Google Shape;288;p37"/>
          <p:cNvSpPr txBox="1">
            <a:spLocks noGrp="1"/>
          </p:cNvSpPr>
          <p:nvPr>
            <p:ph type="title"/>
          </p:nvPr>
        </p:nvSpPr>
        <p:spPr>
          <a:xfrm>
            <a:off x="710865" y="306347"/>
            <a:ext cx="7680000" cy="626700"/>
          </a:xfrm>
          <a:prstGeom prst="rect">
            <a:avLst/>
          </a:prstGeom>
        </p:spPr>
        <p:txBody>
          <a:bodyPr spcFirstLastPara="1" wrap="square" lIns="91425" tIns="91425" rIns="91425" bIns="91425" anchor="t" anchorCtr="0">
            <a:noAutofit/>
          </a:bodyPr>
          <a:lstStyle/>
          <a:p>
            <a:pPr lvl="0">
              <a:buSzPts val="1100"/>
            </a:pPr>
            <a:r>
              <a:rPr lang="en-US" dirty="0"/>
              <a:t>Protecting Personal Information</a:t>
            </a:r>
            <a:endParaRPr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03" y="1769691"/>
            <a:ext cx="3221846" cy="195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5668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531024" y="1635042"/>
            <a:ext cx="6584276"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smtClean="0">
                <a:solidFill>
                  <a:schemeClr val="accent2"/>
                </a:solidFill>
              </a:rPr>
              <a:t>Case studies</a:t>
            </a:r>
            <a:endParaRPr dirty="0">
              <a:solidFill>
                <a:schemeClr val="accen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11271" y="649246"/>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CASE STUDIES</a:t>
            </a:r>
            <a:endParaRPr dirty="0"/>
          </a:p>
        </p:txBody>
      </p:sp>
      <p:sp>
        <p:nvSpPr>
          <p:cNvPr id="244" name="Google Shape;244;p35"/>
          <p:cNvSpPr/>
          <p:nvPr/>
        </p:nvSpPr>
        <p:spPr>
          <a:xfrm>
            <a:off x="4335256" y="1578178"/>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5" name="Google Shape;245;p35"/>
          <p:cNvSpPr/>
          <p:nvPr/>
        </p:nvSpPr>
        <p:spPr>
          <a:xfrm>
            <a:off x="4313664" y="2880938"/>
            <a:ext cx="237607" cy="173424"/>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6" name="Google Shape;246;p35"/>
          <p:cNvSpPr/>
          <p:nvPr/>
        </p:nvSpPr>
        <p:spPr>
          <a:xfrm>
            <a:off x="4324459" y="3873721"/>
            <a:ext cx="216015" cy="208185"/>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 name="Rectangle 1"/>
          <p:cNvSpPr/>
          <p:nvPr/>
        </p:nvSpPr>
        <p:spPr>
          <a:xfrm>
            <a:off x="4540474" y="1500090"/>
            <a:ext cx="4572000" cy="3108543"/>
          </a:xfrm>
          <a:prstGeom prst="rect">
            <a:avLst/>
          </a:prstGeom>
        </p:spPr>
        <p:txBody>
          <a:bodyPr>
            <a:spAutoFit/>
          </a:bodyPr>
          <a:lstStyle/>
          <a:p>
            <a:r>
              <a:rPr lang="en-US" b="1" dirty="0">
                <a:solidFill>
                  <a:schemeClr val="dk1"/>
                </a:solidFill>
                <a:latin typeface="Fira Sans"/>
                <a:ea typeface="Fira Sans"/>
                <a:cs typeface="Fira Sans"/>
                <a:sym typeface="Fira Sans"/>
              </a:rPr>
              <a:t>Executive </a:t>
            </a:r>
            <a:r>
              <a:rPr lang="en-US" b="1" dirty="0" smtClean="0">
                <a:solidFill>
                  <a:schemeClr val="dk1"/>
                </a:solidFill>
                <a:latin typeface="Fira Sans"/>
                <a:ea typeface="Fira Sans"/>
                <a:cs typeface="Fira Sans"/>
                <a:sym typeface="Fira Sans"/>
              </a:rPr>
              <a:t>Impersonation </a:t>
            </a:r>
            <a:r>
              <a:rPr lang="en-US" b="1" dirty="0">
                <a:solidFill>
                  <a:schemeClr val="dk1"/>
                </a:solidFill>
                <a:latin typeface="Fira Sans"/>
                <a:ea typeface="Fira Sans"/>
                <a:cs typeface="Fira Sans"/>
                <a:sym typeface="Fira Sans"/>
              </a:rPr>
              <a:t>for Sensitive Data:</a:t>
            </a:r>
          </a:p>
          <a:p>
            <a:pPr lvl="0"/>
            <a:r>
              <a:rPr lang="en-US" dirty="0">
                <a:solidFill>
                  <a:schemeClr val="dk1"/>
                </a:solidFill>
                <a:latin typeface="Fira Sans"/>
                <a:ea typeface="Fira Sans"/>
                <a:cs typeface="Fira Sans"/>
                <a:sym typeface="Fira Sans"/>
              </a:rPr>
              <a:t>Attack: Cybercriminals posed as high-level executives, requesting sensitive data from employees under the guise of urgent projects.</a:t>
            </a:r>
          </a:p>
          <a:p>
            <a:pPr lvl="0"/>
            <a:r>
              <a:rPr lang="en-US" dirty="0">
                <a:solidFill>
                  <a:schemeClr val="dk1"/>
                </a:solidFill>
                <a:latin typeface="Fira Sans"/>
                <a:ea typeface="Fira Sans"/>
                <a:cs typeface="Fira Sans"/>
                <a:sym typeface="Fira Sans"/>
              </a:rPr>
              <a:t>Impact: Confidential company information was exposed</a:t>
            </a:r>
          </a:p>
          <a:p>
            <a:pPr lvl="0"/>
            <a:endParaRPr lang="en-US" dirty="0">
              <a:solidFill>
                <a:schemeClr val="dk1"/>
              </a:solidFill>
              <a:latin typeface="Fira Sans"/>
              <a:ea typeface="Fira Sans"/>
              <a:cs typeface="Fira Sans"/>
              <a:sym typeface="Fira Sans"/>
            </a:endParaRPr>
          </a:p>
          <a:p>
            <a:pPr lvl="0"/>
            <a:r>
              <a:rPr lang="en-US" b="1" dirty="0">
                <a:solidFill>
                  <a:schemeClr val="dk1"/>
                </a:solidFill>
                <a:latin typeface="Fira Sans"/>
                <a:ea typeface="Fira Sans"/>
                <a:cs typeface="Fira Sans"/>
                <a:sym typeface="Fira Sans"/>
              </a:rPr>
              <a:t>Lessons Learned:</a:t>
            </a:r>
            <a:endParaRPr lang="en-US" dirty="0">
              <a:solidFill>
                <a:schemeClr val="dk1"/>
              </a:solidFill>
              <a:latin typeface="Fira Sans"/>
              <a:ea typeface="Fira Sans"/>
              <a:cs typeface="Fira Sans"/>
              <a:sym typeface="Fira Sans"/>
            </a:endParaRPr>
          </a:p>
          <a:p>
            <a:pPr lvl="0"/>
            <a:r>
              <a:rPr lang="en-US" dirty="0">
                <a:solidFill>
                  <a:schemeClr val="dk1"/>
                </a:solidFill>
                <a:latin typeface="Fira Sans"/>
                <a:ea typeface="Fira Sans"/>
                <a:cs typeface="Fira Sans"/>
                <a:sym typeface="Fira Sans"/>
              </a:rPr>
              <a:t>Communication Protocols: Define and enforce clear communication protocols for sensitive information requests, including verification measures.</a:t>
            </a:r>
          </a:p>
          <a:p>
            <a:pPr lvl="0"/>
            <a:endParaRPr lang="en-US" dirty="0">
              <a:solidFill>
                <a:schemeClr val="dk1"/>
              </a:solidFill>
              <a:latin typeface="Fira Sans"/>
              <a:ea typeface="Fira Sans"/>
              <a:cs typeface="Fira Sans"/>
              <a:sym typeface="Fira Sans"/>
            </a:endParaRPr>
          </a:p>
          <a:p>
            <a:pPr lvl="0"/>
            <a:r>
              <a:rPr lang="en-US" b="1" dirty="0">
                <a:solidFill>
                  <a:schemeClr val="dk1"/>
                </a:solidFill>
                <a:latin typeface="Fira Sans"/>
                <a:ea typeface="Fira Sans"/>
                <a:cs typeface="Fira Sans"/>
                <a:sym typeface="Fira Sans"/>
              </a:rPr>
              <a:t>Role-Based Training</a:t>
            </a:r>
            <a:r>
              <a:rPr lang="en-US" dirty="0">
                <a:solidFill>
                  <a:schemeClr val="dk1"/>
                </a:solidFill>
                <a:latin typeface="Fira Sans"/>
                <a:ea typeface="Fira Sans"/>
                <a:cs typeface="Fira Sans"/>
                <a:sym typeface="Fira Sans"/>
              </a:rPr>
              <a:t>: Tailor phishing awareness training to different roles within the organization, emphasizing the potential for targeted attacks.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847" y="1298587"/>
            <a:ext cx="3786187" cy="351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44"/>
          <p:cNvSpPr/>
          <p:nvPr/>
        </p:nvSpPr>
        <p:spPr>
          <a:xfrm>
            <a:off x="1928225" y="16677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4"/>
          <p:cNvSpPr/>
          <p:nvPr/>
        </p:nvSpPr>
        <p:spPr>
          <a:xfrm>
            <a:off x="1928225" y="273738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4"/>
          <p:cNvSpPr/>
          <p:nvPr/>
        </p:nvSpPr>
        <p:spPr>
          <a:xfrm>
            <a:off x="1928225" y="3783138"/>
            <a:ext cx="903000" cy="126000"/>
          </a:xfrm>
          <a:prstGeom prst="roundRect">
            <a:avLst>
              <a:gd name="adj" fmla="val 16667"/>
            </a:avLst>
          </a:prstGeom>
          <a:no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4"/>
          <p:cNvSpPr/>
          <p:nvPr/>
        </p:nvSpPr>
        <p:spPr>
          <a:xfrm>
            <a:off x="1942894" y="1681300"/>
            <a:ext cx="6309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4"/>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CASE STUDIES</a:t>
            </a:r>
            <a:endParaRPr/>
          </a:p>
          <a:p>
            <a:pPr marL="0" lvl="0" indent="0" algn="ctr" rtl="0">
              <a:spcBef>
                <a:spcPts val="0"/>
              </a:spcBef>
              <a:spcAft>
                <a:spcPts val="0"/>
              </a:spcAft>
              <a:buNone/>
            </a:pPr>
            <a:endParaRPr/>
          </a:p>
        </p:txBody>
      </p:sp>
      <p:grpSp>
        <p:nvGrpSpPr>
          <p:cNvPr id="389" name="Google Shape;389;p44"/>
          <p:cNvGrpSpPr/>
          <p:nvPr/>
        </p:nvGrpSpPr>
        <p:grpSpPr>
          <a:xfrm>
            <a:off x="3995499" y="1585818"/>
            <a:ext cx="3032542" cy="2777666"/>
            <a:chOff x="3055650" y="1520725"/>
            <a:chExt cx="3032542" cy="2777666"/>
          </a:xfrm>
        </p:grpSpPr>
        <p:sp>
          <p:nvSpPr>
            <p:cNvPr id="390" name="Google Shape;390;p44"/>
            <p:cNvSpPr/>
            <p:nvPr/>
          </p:nvSpPr>
          <p:spPr>
            <a:xfrm>
              <a:off x="4072104" y="2505514"/>
              <a:ext cx="1014438" cy="730958"/>
            </a:xfrm>
            <a:custGeom>
              <a:avLst/>
              <a:gdLst/>
              <a:ahLst/>
              <a:cxnLst/>
              <a:rect l="l" t="t" r="r" b="b"/>
              <a:pathLst>
                <a:path w="66249" h="47736" fill="none" extrusionOk="0">
                  <a:moveTo>
                    <a:pt x="1" y="5838"/>
                  </a:moveTo>
                  <a:cubicBezTo>
                    <a:pt x="1" y="5838"/>
                    <a:pt x="1" y="1"/>
                    <a:pt x="5838" y="1"/>
                  </a:cubicBezTo>
                  <a:lnTo>
                    <a:pt x="60411" y="1"/>
                  </a:lnTo>
                  <a:cubicBezTo>
                    <a:pt x="60411" y="1"/>
                    <a:pt x="66248" y="1"/>
                    <a:pt x="66248" y="5838"/>
                  </a:cubicBezTo>
                  <a:lnTo>
                    <a:pt x="66248" y="41898"/>
                  </a:lnTo>
                  <a:cubicBezTo>
                    <a:pt x="66248" y="41898"/>
                    <a:pt x="66248" y="47735"/>
                    <a:pt x="60411" y="47735"/>
                  </a:cubicBezTo>
                  <a:lnTo>
                    <a:pt x="5838" y="47735"/>
                  </a:lnTo>
                  <a:cubicBezTo>
                    <a:pt x="5838" y="47735"/>
                    <a:pt x="1" y="47735"/>
                    <a:pt x="1" y="4189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44"/>
            <p:cNvSpPr/>
            <p:nvPr/>
          </p:nvSpPr>
          <p:spPr>
            <a:xfrm>
              <a:off x="4161500" y="2594910"/>
              <a:ext cx="835649" cy="552169"/>
            </a:xfrm>
            <a:custGeom>
              <a:avLst/>
              <a:gdLst/>
              <a:ahLst/>
              <a:cxnLst/>
              <a:rect l="l" t="t" r="r" b="b"/>
              <a:pathLst>
                <a:path w="54573" h="36060" fill="none" extrusionOk="0">
                  <a:moveTo>
                    <a:pt x="0" y="0"/>
                  </a:moveTo>
                  <a:lnTo>
                    <a:pt x="54573" y="0"/>
                  </a:lnTo>
                  <a:lnTo>
                    <a:pt x="54573" y="36060"/>
                  </a:lnTo>
                  <a:lnTo>
                    <a:pt x="0" y="36060"/>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923985" y="3236971"/>
              <a:ext cx="1304548" cy="113404"/>
            </a:xfrm>
            <a:custGeom>
              <a:avLst/>
              <a:gdLst/>
              <a:ahLst/>
              <a:cxnLst/>
              <a:rect l="l" t="t" r="r" b="b"/>
              <a:pathLst>
                <a:path w="85195" h="7406" fill="none" extrusionOk="0">
                  <a:moveTo>
                    <a:pt x="82059" y="7406"/>
                  </a:moveTo>
                  <a:lnTo>
                    <a:pt x="3136" y="7406"/>
                  </a:lnTo>
                  <a:cubicBezTo>
                    <a:pt x="1401" y="7406"/>
                    <a:pt x="0" y="5971"/>
                    <a:pt x="0" y="4270"/>
                  </a:cubicBezTo>
                  <a:lnTo>
                    <a:pt x="0" y="3136"/>
                  </a:lnTo>
                  <a:cubicBezTo>
                    <a:pt x="0" y="1435"/>
                    <a:pt x="1401" y="0"/>
                    <a:pt x="3136" y="0"/>
                  </a:cubicBezTo>
                  <a:lnTo>
                    <a:pt x="82059" y="0"/>
                  </a:lnTo>
                  <a:cubicBezTo>
                    <a:pt x="83760" y="0"/>
                    <a:pt x="85195" y="1435"/>
                    <a:pt x="85195" y="3136"/>
                  </a:cubicBezTo>
                  <a:lnTo>
                    <a:pt x="85195" y="4270"/>
                  </a:lnTo>
                  <a:cubicBezTo>
                    <a:pt x="85195" y="5971"/>
                    <a:pt x="83760" y="7406"/>
                    <a:pt x="82059" y="7406"/>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4"/>
            <p:cNvSpPr/>
            <p:nvPr/>
          </p:nvSpPr>
          <p:spPr>
            <a:xfrm>
              <a:off x="4449577" y="2807389"/>
              <a:ext cx="260527" cy="234465"/>
            </a:xfrm>
            <a:custGeom>
              <a:avLst/>
              <a:gdLst/>
              <a:ahLst/>
              <a:cxnLst/>
              <a:rect l="l" t="t" r="r" b="b"/>
              <a:pathLst>
                <a:path w="17014" h="15312" fill="none" extrusionOk="0">
                  <a:moveTo>
                    <a:pt x="1" y="1702"/>
                  </a:moveTo>
                  <a:cubicBezTo>
                    <a:pt x="1" y="1702"/>
                    <a:pt x="1" y="1"/>
                    <a:pt x="1702" y="1"/>
                  </a:cubicBezTo>
                  <a:lnTo>
                    <a:pt x="15278" y="1"/>
                  </a:lnTo>
                  <a:cubicBezTo>
                    <a:pt x="15278" y="1"/>
                    <a:pt x="17013" y="1"/>
                    <a:pt x="17013" y="1702"/>
                  </a:cubicBezTo>
                  <a:lnTo>
                    <a:pt x="17013" y="13611"/>
                  </a:lnTo>
                  <a:cubicBezTo>
                    <a:pt x="17013" y="13611"/>
                    <a:pt x="17013" y="15312"/>
                    <a:pt x="15278" y="15312"/>
                  </a:cubicBezTo>
                  <a:lnTo>
                    <a:pt x="1702" y="15312"/>
                  </a:lnTo>
                  <a:cubicBezTo>
                    <a:pt x="1702" y="15312"/>
                    <a:pt x="1" y="15312"/>
                    <a:pt x="1" y="13611"/>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p:nvPr/>
          </p:nvSpPr>
          <p:spPr>
            <a:xfrm>
              <a:off x="4552769" y="2911591"/>
              <a:ext cx="52108" cy="52124"/>
            </a:xfrm>
            <a:custGeom>
              <a:avLst/>
              <a:gdLst/>
              <a:ahLst/>
              <a:cxnLst/>
              <a:rect l="l" t="t" r="r" b="b"/>
              <a:pathLst>
                <a:path w="3403" h="3404" fill="none" extrusionOk="0">
                  <a:moveTo>
                    <a:pt x="3402" y="1702"/>
                  </a:moveTo>
                  <a:cubicBezTo>
                    <a:pt x="3402" y="2636"/>
                    <a:pt x="2669" y="3403"/>
                    <a:pt x="1701" y="3403"/>
                  </a:cubicBezTo>
                  <a:cubicBezTo>
                    <a:pt x="767" y="3403"/>
                    <a:pt x="0" y="2636"/>
                    <a:pt x="0" y="1702"/>
                  </a:cubicBezTo>
                  <a:cubicBezTo>
                    <a:pt x="0" y="768"/>
                    <a:pt x="767" y="1"/>
                    <a:pt x="1701" y="1"/>
                  </a:cubicBezTo>
                  <a:cubicBezTo>
                    <a:pt x="2669" y="1"/>
                    <a:pt x="3402" y="768"/>
                    <a:pt x="3402" y="1702"/>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4"/>
            <p:cNvSpPr/>
            <p:nvPr/>
          </p:nvSpPr>
          <p:spPr>
            <a:xfrm>
              <a:off x="4578816" y="2872268"/>
              <a:ext cx="15" cy="39338"/>
            </a:xfrm>
            <a:custGeom>
              <a:avLst/>
              <a:gdLst/>
              <a:ahLst/>
              <a:cxnLst/>
              <a:rect l="l" t="t" r="r" b="b"/>
              <a:pathLst>
                <a:path w="1" h="2569" fill="none" extrusionOk="0">
                  <a:moveTo>
                    <a:pt x="0" y="0"/>
                  </a:moveTo>
                  <a:lnTo>
                    <a:pt x="0" y="2569"/>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44"/>
            <p:cNvSpPr/>
            <p:nvPr/>
          </p:nvSpPr>
          <p:spPr>
            <a:xfrm>
              <a:off x="4501165" y="2660800"/>
              <a:ext cx="155805" cy="146602"/>
            </a:xfrm>
            <a:custGeom>
              <a:avLst/>
              <a:gdLst/>
              <a:ahLst/>
              <a:cxnLst/>
              <a:rect l="l" t="t" r="r" b="b"/>
              <a:pathLst>
                <a:path w="10175" h="9574" fill="none" extrusionOk="0">
                  <a:moveTo>
                    <a:pt x="10175" y="9574"/>
                  </a:moveTo>
                  <a:lnTo>
                    <a:pt x="10175" y="5071"/>
                  </a:lnTo>
                  <a:cubicBezTo>
                    <a:pt x="10175" y="2269"/>
                    <a:pt x="7907" y="0"/>
                    <a:pt x="5071" y="0"/>
                  </a:cubicBezTo>
                  <a:cubicBezTo>
                    <a:pt x="2303" y="0"/>
                    <a:pt x="1" y="2235"/>
                    <a:pt x="1" y="5071"/>
                  </a:cubicBezTo>
                  <a:lnTo>
                    <a:pt x="1" y="9574"/>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44"/>
            <p:cNvSpPr/>
            <p:nvPr/>
          </p:nvSpPr>
          <p:spPr>
            <a:xfrm>
              <a:off x="3473977" y="3283965"/>
              <a:ext cx="241616" cy="422426"/>
            </a:xfrm>
            <a:custGeom>
              <a:avLst/>
              <a:gdLst/>
              <a:ahLst/>
              <a:cxnLst/>
              <a:rect l="l" t="t" r="r" b="b"/>
              <a:pathLst>
                <a:path w="15779" h="27587" fill="none" extrusionOk="0">
                  <a:moveTo>
                    <a:pt x="15779" y="27587"/>
                  </a:moveTo>
                  <a:cubicBezTo>
                    <a:pt x="8707" y="19714"/>
                    <a:pt x="3270" y="10341"/>
                    <a:pt x="1"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44"/>
            <p:cNvSpPr/>
            <p:nvPr/>
          </p:nvSpPr>
          <p:spPr>
            <a:xfrm>
              <a:off x="4322911" y="4062922"/>
              <a:ext cx="490368" cy="27072"/>
            </a:xfrm>
            <a:custGeom>
              <a:avLst/>
              <a:gdLst/>
              <a:ahLst/>
              <a:cxnLst/>
              <a:rect l="l" t="t" r="r" b="b"/>
              <a:pathLst>
                <a:path w="32024" h="1768" fill="none" extrusionOk="0">
                  <a:moveTo>
                    <a:pt x="32023" y="200"/>
                  </a:moveTo>
                  <a:cubicBezTo>
                    <a:pt x="27020" y="1234"/>
                    <a:pt x="21849" y="1768"/>
                    <a:pt x="16512" y="1768"/>
                  </a:cubicBezTo>
                  <a:cubicBezTo>
                    <a:pt x="10841" y="1768"/>
                    <a:pt x="5337" y="1168"/>
                    <a:pt x="0" y="0"/>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4"/>
            <p:cNvSpPr/>
            <p:nvPr/>
          </p:nvSpPr>
          <p:spPr>
            <a:xfrm>
              <a:off x="5426724" y="3292127"/>
              <a:ext cx="248767" cy="424478"/>
            </a:xfrm>
            <a:custGeom>
              <a:avLst/>
              <a:gdLst/>
              <a:ahLst/>
              <a:cxnLst/>
              <a:rect l="l" t="t" r="r" b="b"/>
              <a:pathLst>
                <a:path w="16246" h="27721" fill="none" extrusionOk="0">
                  <a:moveTo>
                    <a:pt x="16245" y="1"/>
                  </a:moveTo>
                  <a:cubicBezTo>
                    <a:pt x="12843" y="10408"/>
                    <a:pt x="7272" y="19849"/>
                    <a:pt x="0" y="2772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4"/>
            <p:cNvSpPr/>
            <p:nvPr/>
          </p:nvSpPr>
          <p:spPr>
            <a:xfrm>
              <a:off x="5431823" y="2159203"/>
              <a:ext cx="244173" cy="422441"/>
            </a:xfrm>
            <a:custGeom>
              <a:avLst/>
              <a:gdLst/>
              <a:ahLst/>
              <a:cxnLst/>
              <a:rect l="l" t="t" r="r" b="b"/>
              <a:pathLst>
                <a:path w="15946" h="27588" fill="none" extrusionOk="0">
                  <a:moveTo>
                    <a:pt x="1" y="1"/>
                  </a:moveTo>
                  <a:cubicBezTo>
                    <a:pt x="7139" y="7906"/>
                    <a:pt x="12643" y="17246"/>
                    <a:pt x="15945" y="27587"/>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4331087" y="1779693"/>
              <a:ext cx="489847" cy="26062"/>
            </a:xfrm>
            <a:custGeom>
              <a:avLst/>
              <a:gdLst/>
              <a:ahLst/>
              <a:cxnLst/>
              <a:rect l="l" t="t" r="r" b="b"/>
              <a:pathLst>
                <a:path w="31990" h="1702" fill="none" extrusionOk="0">
                  <a:moveTo>
                    <a:pt x="0" y="1701"/>
                  </a:moveTo>
                  <a:cubicBezTo>
                    <a:pt x="5137" y="567"/>
                    <a:pt x="10508" y="0"/>
                    <a:pt x="15978" y="0"/>
                  </a:cubicBezTo>
                  <a:cubicBezTo>
                    <a:pt x="21482" y="0"/>
                    <a:pt x="26819" y="567"/>
                    <a:pt x="31990" y="170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3476534" y="2158177"/>
              <a:ext cx="244173" cy="421415"/>
            </a:xfrm>
            <a:custGeom>
              <a:avLst/>
              <a:gdLst/>
              <a:ahLst/>
              <a:cxnLst/>
              <a:rect l="l" t="t" r="r" b="b"/>
              <a:pathLst>
                <a:path w="15946" h="27521" fill="none" extrusionOk="0">
                  <a:moveTo>
                    <a:pt x="1" y="27521"/>
                  </a:moveTo>
                  <a:cubicBezTo>
                    <a:pt x="3336" y="17180"/>
                    <a:pt x="8840" y="7840"/>
                    <a:pt x="15945" y="1"/>
                  </a:cubicBez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3631299" y="3579194"/>
              <a:ext cx="715109" cy="715109"/>
            </a:xfrm>
            <a:custGeom>
              <a:avLst/>
              <a:gdLst/>
              <a:ahLst/>
              <a:cxnLst/>
              <a:rect l="l" t="t" r="r" b="b"/>
              <a:pathLst>
                <a:path w="46701" h="46701" fill="none" extrusionOk="0">
                  <a:moveTo>
                    <a:pt x="46701" y="23351"/>
                  </a:moveTo>
                  <a:cubicBezTo>
                    <a:pt x="46701" y="36260"/>
                    <a:pt x="36260" y="46701"/>
                    <a:pt x="23351" y="46701"/>
                  </a:cubicBezTo>
                  <a:cubicBezTo>
                    <a:pt x="10475" y="46701"/>
                    <a:pt x="1" y="36260"/>
                    <a:pt x="1" y="23351"/>
                  </a:cubicBezTo>
                  <a:cubicBezTo>
                    <a:pt x="1" y="10475"/>
                    <a:pt x="10475" y="1"/>
                    <a:pt x="23351" y="1"/>
                  </a:cubicBezTo>
                  <a:cubicBezTo>
                    <a:pt x="36260" y="1"/>
                    <a:pt x="46701" y="10475"/>
                    <a:pt x="46701"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3854512" y="3751844"/>
              <a:ext cx="269209" cy="370333"/>
            </a:xfrm>
            <a:custGeom>
              <a:avLst/>
              <a:gdLst/>
              <a:ahLst/>
              <a:cxnLst/>
              <a:rect l="l" t="t" r="r" b="b"/>
              <a:pathLst>
                <a:path w="17581" h="24185" fill="none" extrusionOk="0">
                  <a:moveTo>
                    <a:pt x="1" y="15378"/>
                  </a:moveTo>
                  <a:cubicBezTo>
                    <a:pt x="1" y="20215"/>
                    <a:pt x="3904" y="24184"/>
                    <a:pt x="8774" y="24184"/>
                  </a:cubicBezTo>
                  <a:cubicBezTo>
                    <a:pt x="13611" y="24184"/>
                    <a:pt x="17580" y="20248"/>
                    <a:pt x="17580" y="15378"/>
                  </a:cubicBezTo>
                  <a:lnTo>
                    <a:pt x="17580" y="8807"/>
                  </a:lnTo>
                  <a:cubicBezTo>
                    <a:pt x="17580" y="3970"/>
                    <a:pt x="13677" y="0"/>
                    <a:pt x="8774" y="0"/>
                  </a:cubicBezTo>
                  <a:cubicBezTo>
                    <a:pt x="3937" y="0"/>
                    <a:pt x="1" y="3903"/>
                    <a:pt x="1" y="8807"/>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3854512" y="3878006"/>
              <a:ext cx="268688" cy="117493"/>
            </a:xfrm>
            <a:custGeom>
              <a:avLst/>
              <a:gdLst/>
              <a:ahLst/>
              <a:cxnLst/>
              <a:rect l="l" t="t" r="r" b="b"/>
              <a:pathLst>
                <a:path w="17547" h="7673" fill="none" extrusionOk="0">
                  <a:moveTo>
                    <a:pt x="1" y="1"/>
                  </a:moveTo>
                  <a:lnTo>
                    <a:pt x="17547" y="1"/>
                  </a:lnTo>
                  <a:lnTo>
                    <a:pt x="17547" y="7673"/>
                  </a:lnTo>
                  <a:lnTo>
                    <a:pt x="1" y="7673"/>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3863154" y="3894865"/>
              <a:ext cx="83790" cy="84295"/>
            </a:xfrm>
            <a:custGeom>
              <a:avLst/>
              <a:gdLst/>
              <a:ahLst/>
              <a:cxnLst/>
              <a:rect l="l" t="t" r="r" b="b"/>
              <a:pathLst>
                <a:path w="5472" h="5505" fill="none" extrusionOk="0">
                  <a:moveTo>
                    <a:pt x="1101" y="0"/>
                  </a:moveTo>
                  <a:lnTo>
                    <a:pt x="5471" y="3303"/>
                  </a:lnTo>
                  <a:cubicBezTo>
                    <a:pt x="5471" y="3303"/>
                    <a:pt x="4404" y="5504"/>
                    <a:pt x="2169" y="4370"/>
                  </a:cubicBezTo>
                  <a:cubicBezTo>
                    <a:pt x="1" y="3303"/>
                    <a:pt x="1" y="1068"/>
                    <a:pt x="1101"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4031290" y="3894865"/>
              <a:ext cx="83269" cy="84295"/>
            </a:xfrm>
            <a:custGeom>
              <a:avLst/>
              <a:gdLst/>
              <a:ahLst/>
              <a:cxnLst/>
              <a:rect l="l" t="t" r="r" b="b"/>
              <a:pathLst>
                <a:path w="5438" h="5505" fill="none" extrusionOk="0">
                  <a:moveTo>
                    <a:pt x="4370" y="0"/>
                  </a:moveTo>
                  <a:lnTo>
                    <a:pt x="1" y="3303"/>
                  </a:lnTo>
                  <a:cubicBezTo>
                    <a:pt x="1" y="3303"/>
                    <a:pt x="1068" y="5504"/>
                    <a:pt x="3270" y="4370"/>
                  </a:cubicBezTo>
                  <a:cubicBezTo>
                    <a:pt x="5438" y="3303"/>
                    <a:pt x="5438" y="1068"/>
                    <a:pt x="4370" y="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4"/>
            <p:cNvSpPr/>
            <p:nvPr/>
          </p:nvSpPr>
          <p:spPr>
            <a:xfrm>
              <a:off x="3587382" y="1520725"/>
              <a:ext cx="743713" cy="637459"/>
            </a:xfrm>
            <a:custGeom>
              <a:avLst/>
              <a:gdLst/>
              <a:ahLst/>
              <a:cxnLst/>
              <a:rect l="l" t="t" r="r" b="b"/>
              <a:pathLst>
                <a:path w="48569" h="41630" fill="none" extrusionOk="0">
                  <a:moveTo>
                    <a:pt x="48568" y="18613"/>
                  </a:moveTo>
                  <a:cubicBezTo>
                    <a:pt x="48134" y="17379"/>
                    <a:pt x="47567" y="16178"/>
                    <a:pt x="46900" y="15011"/>
                  </a:cubicBezTo>
                  <a:cubicBezTo>
                    <a:pt x="40462" y="3836"/>
                    <a:pt x="26185" y="0"/>
                    <a:pt x="15011" y="6471"/>
                  </a:cubicBezTo>
                  <a:cubicBezTo>
                    <a:pt x="3836" y="12943"/>
                    <a:pt x="0" y="27186"/>
                    <a:pt x="6471" y="38361"/>
                  </a:cubicBezTo>
                  <a:cubicBezTo>
                    <a:pt x="7138" y="39528"/>
                    <a:pt x="7872" y="40629"/>
                    <a:pt x="8706" y="4163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44"/>
            <p:cNvSpPr/>
            <p:nvPr/>
          </p:nvSpPr>
          <p:spPr>
            <a:xfrm>
              <a:off x="3720694" y="1805740"/>
              <a:ext cx="670672" cy="522034"/>
            </a:xfrm>
            <a:custGeom>
              <a:avLst/>
              <a:gdLst/>
              <a:ahLst/>
              <a:cxnLst/>
              <a:rect l="l" t="t" r="r" b="b"/>
              <a:pathLst>
                <a:path w="43799" h="34092" fill="none" extrusionOk="0">
                  <a:moveTo>
                    <a:pt x="0" y="23017"/>
                  </a:moveTo>
                  <a:cubicBezTo>
                    <a:pt x="7139" y="31590"/>
                    <a:pt x="19648" y="34092"/>
                    <a:pt x="29655" y="28321"/>
                  </a:cubicBezTo>
                  <a:cubicBezTo>
                    <a:pt x="39662" y="22517"/>
                    <a:pt x="43798" y="10475"/>
                    <a:pt x="39862" y="0"/>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 name="Google Shape;410;p44"/>
            <p:cNvGrpSpPr/>
            <p:nvPr/>
          </p:nvGrpSpPr>
          <p:grpSpPr>
            <a:xfrm>
              <a:off x="4038907" y="1833034"/>
              <a:ext cx="130264" cy="130280"/>
              <a:chOff x="4038907" y="1833034"/>
              <a:chExt cx="130264" cy="130280"/>
            </a:xfrm>
          </p:grpSpPr>
          <p:sp>
            <p:nvSpPr>
              <p:cNvPr id="411" name="Google Shape;411;p44"/>
              <p:cNvSpPr/>
              <p:nvPr/>
            </p:nvSpPr>
            <p:spPr>
              <a:xfrm>
                <a:off x="4038907" y="1876461"/>
                <a:ext cx="43442" cy="43426"/>
              </a:xfrm>
              <a:custGeom>
                <a:avLst/>
                <a:gdLst/>
                <a:ahLst/>
                <a:cxnLst/>
                <a:rect l="l" t="t" r="r" b="b"/>
                <a:pathLst>
                  <a:path w="2837" h="2836" fill="none" extrusionOk="0">
                    <a:moveTo>
                      <a:pt x="2836" y="1435"/>
                    </a:moveTo>
                    <a:cubicBezTo>
                      <a:pt x="2836" y="2202"/>
                      <a:pt x="2202" y="2836"/>
                      <a:pt x="1402" y="2836"/>
                    </a:cubicBezTo>
                    <a:cubicBezTo>
                      <a:pt x="635" y="2836"/>
                      <a:pt x="1" y="2202"/>
                      <a:pt x="1" y="1435"/>
                    </a:cubicBezTo>
                    <a:cubicBezTo>
                      <a:pt x="1" y="634"/>
                      <a:pt x="635" y="0"/>
                      <a:pt x="1402" y="0"/>
                    </a:cubicBezTo>
                    <a:cubicBezTo>
                      <a:pt x="2202" y="0"/>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4"/>
              <p:cNvSpPr/>
              <p:nvPr/>
            </p:nvSpPr>
            <p:spPr>
              <a:xfrm>
                <a:off x="4125745" y="1833034"/>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5"/>
                      <a:pt x="634" y="1"/>
                      <a:pt x="1401" y="1"/>
                    </a:cubicBezTo>
                    <a:cubicBezTo>
                      <a:pt x="2202" y="1"/>
                      <a:pt x="2836" y="635"/>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4125745" y="1919872"/>
                <a:ext cx="43426" cy="43442"/>
              </a:xfrm>
              <a:custGeom>
                <a:avLst/>
                <a:gdLst/>
                <a:ahLst/>
                <a:cxnLst/>
                <a:rect l="l" t="t" r="r" b="b"/>
                <a:pathLst>
                  <a:path w="2836" h="2837" fill="none" extrusionOk="0">
                    <a:moveTo>
                      <a:pt x="2836" y="1435"/>
                    </a:moveTo>
                    <a:cubicBezTo>
                      <a:pt x="2836" y="2202"/>
                      <a:pt x="2202" y="2836"/>
                      <a:pt x="1401" y="2836"/>
                    </a:cubicBezTo>
                    <a:cubicBezTo>
                      <a:pt x="634" y="2836"/>
                      <a:pt x="0" y="2202"/>
                      <a:pt x="0" y="1435"/>
                    </a:cubicBezTo>
                    <a:cubicBezTo>
                      <a:pt x="0" y="634"/>
                      <a:pt x="634" y="1"/>
                      <a:pt x="1401" y="1"/>
                    </a:cubicBezTo>
                    <a:cubicBezTo>
                      <a:pt x="2202" y="1"/>
                      <a:pt x="2836" y="634"/>
                      <a:pt x="2836" y="1435"/>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4079776" y="1864195"/>
                <a:ext cx="48541" cy="24531"/>
              </a:xfrm>
              <a:custGeom>
                <a:avLst/>
                <a:gdLst/>
                <a:ahLst/>
                <a:cxnLst/>
                <a:rect l="l" t="t" r="r" b="b"/>
                <a:pathLst>
                  <a:path w="3170" h="1602" fill="none" extrusionOk="0">
                    <a:moveTo>
                      <a:pt x="0" y="1602"/>
                    </a:moveTo>
                    <a:lnTo>
                      <a:pt x="3169"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4079776" y="1908127"/>
                <a:ext cx="48541" cy="24025"/>
              </a:xfrm>
              <a:custGeom>
                <a:avLst/>
                <a:gdLst/>
                <a:ahLst/>
                <a:cxnLst/>
                <a:rect l="l" t="t" r="r" b="b"/>
                <a:pathLst>
                  <a:path w="3170" h="1569" fill="none" extrusionOk="0">
                    <a:moveTo>
                      <a:pt x="3169" y="1568"/>
                    </a:moveTo>
                    <a:lnTo>
                      <a:pt x="0"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44"/>
            <p:cNvSpPr/>
            <p:nvPr/>
          </p:nvSpPr>
          <p:spPr>
            <a:xfrm>
              <a:off x="3772283" y="1779693"/>
              <a:ext cx="447462" cy="287584"/>
            </a:xfrm>
            <a:custGeom>
              <a:avLst/>
              <a:gdLst/>
              <a:ahLst/>
              <a:cxnLst/>
              <a:rect l="l" t="t" r="r" b="b"/>
              <a:pathLst>
                <a:path w="29222" h="18781" fill="none" extrusionOk="0">
                  <a:moveTo>
                    <a:pt x="34" y="1868"/>
                  </a:moveTo>
                  <a:cubicBezTo>
                    <a:pt x="34" y="1868"/>
                    <a:pt x="34" y="0"/>
                    <a:pt x="1902" y="0"/>
                  </a:cubicBezTo>
                  <a:lnTo>
                    <a:pt x="27320" y="0"/>
                  </a:lnTo>
                  <a:cubicBezTo>
                    <a:pt x="27320" y="0"/>
                    <a:pt x="29221" y="0"/>
                    <a:pt x="29221" y="1868"/>
                  </a:cubicBezTo>
                  <a:lnTo>
                    <a:pt x="29221" y="16912"/>
                  </a:lnTo>
                  <a:cubicBezTo>
                    <a:pt x="29221" y="16912"/>
                    <a:pt x="29221" y="18780"/>
                    <a:pt x="27320" y="18780"/>
                  </a:cubicBezTo>
                  <a:lnTo>
                    <a:pt x="1902" y="18780"/>
                  </a:lnTo>
                  <a:cubicBezTo>
                    <a:pt x="1902" y="18780"/>
                    <a:pt x="0" y="18780"/>
                    <a:pt x="0" y="16912"/>
                  </a:cubicBezTo>
                  <a:lnTo>
                    <a:pt x="0" y="186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4"/>
            <p:cNvSpPr/>
            <p:nvPr/>
          </p:nvSpPr>
          <p:spPr>
            <a:xfrm>
              <a:off x="3838374" y="1836975"/>
              <a:ext cx="155810" cy="172138"/>
            </a:xfrm>
            <a:custGeom>
              <a:avLst/>
              <a:gdLst/>
              <a:ahLst/>
              <a:cxnLst/>
              <a:rect l="l" t="t" r="r" b="b"/>
              <a:pathLst>
                <a:path w="11309" h="13178" fill="none" extrusionOk="0">
                  <a:moveTo>
                    <a:pt x="0" y="1"/>
                  </a:moveTo>
                  <a:lnTo>
                    <a:pt x="11308" y="1"/>
                  </a:lnTo>
                  <a:lnTo>
                    <a:pt x="11308" y="13177"/>
                  </a:lnTo>
                  <a:lnTo>
                    <a:pt x="0" y="1317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4"/>
            <p:cNvSpPr/>
            <p:nvPr/>
          </p:nvSpPr>
          <p:spPr>
            <a:xfrm>
              <a:off x="3877431" y="1874020"/>
              <a:ext cx="78146" cy="74090"/>
            </a:xfrm>
            <a:custGeom>
              <a:avLst/>
              <a:gdLst/>
              <a:ahLst/>
              <a:cxnLst/>
              <a:rect l="l" t="t" r="r" b="b"/>
              <a:pathLst>
                <a:path w="5672" h="5672" fill="none" extrusionOk="0">
                  <a:moveTo>
                    <a:pt x="5671" y="2836"/>
                  </a:moveTo>
                  <a:cubicBezTo>
                    <a:pt x="5671" y="4403"/>
                    <a:pt x="4404" y="5671"/>
                    <a:pt x="2836" y="5671"/>
                  </a:cubicBezTo>
                  <a:cubicBezTo>
                    <a:pt x="1268" y="5671"/>
                    <a:pt x="1" y="4403"/>
                    <a:pt x="1" y="2836"/>
                  </a:cubicBezTo>
                  <a:cubicBezTo>
                    <a:pt x="1" y="1268"/>
                    <a:pt x="1268" y="0"/>
                    <a:pt x="2836" y="0"/>
                  </a:cubicBezTo>
                  <a:cubicBezTo>
                    <a:pt x="4404" y="0"/>
                    <a:pt x="5671" y="1268"/>
                    <a:pt x="5671" y="2836"/>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4"/>
            <p:cNvSpPr/>
            <p:nvPr/>
          </p:nvSpPr>
          <p:spPr>
            <a:xfrm>
              <a:off x="3865032" y="1948098"/>
              <a:ext cx="103869" cy="61877"/>
            </a:xfrm>
            <a:custGeom>
              <a:avLst/>
              <a:gdLst/>
              <a:ahLst/>
              <a:cxnLst/>
              <a:rect l="l" t="t" r="r" b="b"/>
              <a:pathLst>
                <a:path w="7539" h="4737" fill="none" extrusionOk="0">
                  <a:moveTo>
                    <a:pt x="7505" y="3769"/>
                  </a:moveTo>
                  <a:cubicBezTo>
                    <a:pt x="7505" y="1668"/>
                    <a:pt x="5838" y="0"/>
                    <a:pt x="3736" y="0"/>
                  </a:cubicBezTo>
                  <a:cubicBezTo>
                    <a:pt x="1668" y="0"/>
                    <a:pt x="0" y="1668"/>
                    <a:pt x="0" y="3769"/>
                  </a:cubicBezTo>
                  <a:lnTo>
                    <a:pt x="0" y="4737"/>
                  </a:lnTo>
                  <a:lnTo>
                    <a:pt x="7539" y="4737"/>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4"/>
            <p:cNvSpPr/>
            <p:nvPr/>
          </p:nvSpPr>
          <p:spPr>
            <a:xfrm>
              <a:off x="4031756" y="2008790"/>
              <a:ext cx="144060" cy="15"/>
            </a:xfrm>
            <a:custGeom>
              <a:avLst/>
              <a:gdLst/>
              <a:ahLst/>
              <a:cxnLst/>
              <a:rect l="l" t="t" r="r" b="b"/>
              <a:pathLst>
                <a:path w="9408" h="1" fill="none" extrusionOk="0">
                  <a:moveTo>
                    <a:pt x="1" y="0"/>
                  </a:moveTo>
                  <a:lnTo>
                    <a:pt x="9407"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4"/>
            <p:cNvSpPr/>
            <p:nvPr/>
          </p:nvSpPr>
          <p:spPr>
            <a:xfrm>
              <a:off x="5373083" y="2581634"/>
              <a:ext cx="715109" cy="715109"/>
            </a:xfrm>
            <a:custGeom>
              <a:avLst/>
              <a:gdLst/>
              <a:ahLst/>
              <a:cxnLst/>
              <a:rect l="l" t="t" r="r" b="b"/>
              <a:pathLst>
                <a:path w="46701" h="46701" fill="none" extrusionOk="0">
                  <a:moveTo>
                    <a:pt x="46701" y="23350"/>
                  </a:moveTo>
                  <a:cubicBezTo>
                    <a:pt x="46701" y="36226"/>
                    <a:pt x="36260" y="46700"/>
                    <a:pt x="23351" y="46700"/>
                  </a:cubicBezTo>
                  <a:cubicBezTo>
                    <a:pt x="10475" y="46700"/>
                    <a:pt x="1" y="36226"/>
                    <a:pt x="1" y="23350"/>
                  </a:cubicBezTo>
                  <a:cubicBezTo>
                    <a:pt x="1" y="10441"/>
                    <a:pt x="10475" y="0"/>
                    <a:pt x="23351" y="0"/>
                  </a:cubicBezTo>
                  <a:cubicBezTo>
                    <a:pt x="36260" y="0"/>
                    <a:pt x="46701" y="10441"/>
                    <a:pt x="46701"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4"/>
            <p:cNvSpPr/>
            <p:nvPr/>
          </p:nvSpPr>
          <p:spPr>
            <a:xfrm>
              <a:off x="5594765" y="2868685"/>
              <a:ext cx="257449" cy="231403"/>
            </a:xfrm>
            <a:custGeom>
              <a:avLst/>
              <a:gdLst/>
              <a:ahLst/>
              <a:cxnLst/>
              <a:rect l="l" t="t" r="r" b="b"/>
              <a:pathLst>
                <a:path w="16813" h="15112" fill="none" extrusionOk="0">
                  <a:moveTo>
                    <a:pt x="1" y="1669"/>
                  </a:moveTo>
                  <a:cubicBezTo>
                    <a:pt x="1" y="1669"/>
                    <a:pt x="1" y="1"/>
                    <a:pt x="1668" y="1"/>
                  </a:cubicBezTo>
                  <a:lnTo>
                    <a:pt x="15145" y="1"/>
                  </a:lnTo>
                  <a:cubicBezTo>
                    <a:pt x="15145" y="1"/>
                    <a:pt x="16813" y="1"/>
                    <a:pt x="16813" y="1669"/>
                  </a:cubicBezTo>
                  <a:lnTo>
                    <a:pt x="16813" y="13444"/>
                  </a:lnTo>
                  <a:cubicBezTo>
                    <a:pt x="16813" y="13444"/>
                    <a:pt x="16813" y="15112"/>
                    <a:pt x="15145" y="15112"/>
                  </a:cubicBezTo>
                  <a:lnTo>
                    <a:pt x="1668" y="15112"/>
                  </a:lnTo>
                  <a:cubicBezTo>
                    <a:pt x="1668" y="15112"/>
                    <a:pt x="1" y="15112"/>
                    <a:pt x="1" y="13444"/>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44"/>
            <p:cNvSpPr/>
            <p:nvPr/>
          </p:nvSpPr>
          <p:spPr>
            <a:xfrm>
              <a:off x="5806123" y="2963750"/>
              <a:ext cx="41303" cy="41298"/>
            </a:xfrm>
            <a:custGeom>
              <a:avLst/>
              <a:gdLst/>
              <a:ahLst/>
              <a:cxnLst/>
              <a:rect l="l" t="t" r="r" b="b"/>
              <a:pathLst>
                <a:path w="2169" h="2169" fill="none" extrusionOk="0">
                  <a:moveTo>
                    <a:pt x="2168" y="1068"/>
                  </a:moveTo>
                  <a:cubicBezTo>
                    <a:pt x="2168" y="1668"/>
                    <a:pt x="1701" y="2168"/>
                    <a:pt x="1101" y="2168"/>
                  </a:cubicBezTo>
                  <a:cubicBezTo>
                    <a:pt x="500" y="2168"/>
                    <a:pt x="0" y="1668"/>
                    <a:pt x="0" y="1068"/>
                  </a:cubicBezTo>
                  <a:cubicBezTo>
                    <a:pt x="0" y="467"/>
                    <a:pt x="500" y="0"/>
                    <a:pt x="1101" y="0"/>
                  </a:cubicBezTo>
                  <a:cubicBezTo>
                    <a:pt x="1701"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4"/>
            <p:cNvSpPr/>
            <p:nvPr/>
          </p:nvSpPr>
          <p:spPr>
            <a:xfrm>
              <a:off x="5703224" y="2963750"/>
              <a:ext cx="41303" cy="41298"/>
            </a:xfrm>
            <a:custGeom>
              <a:avLst/>
              <a:gdLst/>
              <a:ahLst/>
              <a:cxnLst/>
              <a:rect l="l" t="t" r="r" b="b"/>
              <a:pathLst>
                <a:path w="2169" h="2169" fill="none" extrusionOk="0">
                  <a:moveTo>
                    <a:pt x="2168" y="1068"/>
                  </a:moveTo>
                  <a:cubicBezTo>
                    <a:pt x="2168" y="1668"/>
                    <a:pt x="1668" y="2168"/>
                    <a:pt x="1068" y="2168"/>
                  </a:cubicBezTo>
                  <a:cubicBezTo>
                    <a:pt x="501" y="2168"/>
                    <a:pt x="0" y="1668"/>
                    <a:pt x="0" y="1068"/>
                  </a:cubicBezTo>
                  <a:cubicBezTo>
                    <a:pt x="0" y="467"/>
                    <a:pt x="501" y="0"/>
                    <a:pt x="1068" y="0"/>
                  </a:cubicBezTo>
                  <a:cubicBezTo>
                    <a:pt x="1668" y="0"/>
                    <a:pt x="2168" y="467"/>
                    <a:pt x="2168"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4"/>
            <p:cNvSpPr/>
            <p:nvPr/>
          </p:nvSpPr>
          <p:spPr>
            <a:xfrm>
              <a:off x="5599050" y="2963750"/>
              <a:ext cx="41303" cy="41298"/>
            </a:xfrm>
            <a:custGeom>
              <a:avLst/>
              <a:gdLst/>
              <a:ahLst/>
              <a:cxnLst/>
              <a:rect l="l" t="t" r="r" b="b"/>
              <a:pathLst>
                <a:path w="2169" h="2169" fill="none" extrusionOk="0">
                  <a:moveTo>
                    <a:pt x="2169" y="1068"/>
                  </a:moveTo>
                  <a:cubicBezTo>
                    <a:pt x="2169" y="1668"/>
                    <a:pt x="1702" y="2168"/>
                    <a:pt x="1101" y="2168"/>
                  </a:cubicBezTo>
                  <a:cubicBezTo>
                    <a:pt x="501" y="2168"/>
                    <a:pt x="1" y="1668"/>
                    <a:pt x="1" y="1068"/>
                  </a:cubicBezTo>
                  <a:cubicBezTo>
                    <a:pt x="1" y="467"/>
                    <a:pt x="501" y="0"/>
                    <a:pt x="1101" y="0"/>
                  </a:cubicBezTo>
                  <a:cubicBezTo>
                    <a:pt x="1702" y="0"/>
                    <a:pt x="2169" y="467"/>
                    <a:pt x="2169" y="1068"/>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4"/>
            <p:cNvSpPr/>
            <p:nvPr/>
          </p:nvSpPr>
          <p:spPr>
            <a:xfrm>
              <a:off x="5544202" y="2939690"/>
              <a:ext cx="358573" cy="89410"/>
            </a:xfrm>
            <a:custGeom>
              <a:avLst/>
              <a:gdLst/>
              <a:ahLst/>
              <a:cxnLst/>
              <a:rect l="l" t="t" r="r" b="b"/>
              <a:pathLst>
                <a:path w="23417" h="5839" fill="none" extrusionOk="0">
                  <a:moveTo>
                    <a:pt x="0" y="1"/>
                  </a:moveTo>
                  <a:lnTo>
                    <a:pt x="23417" y="1"/>
                  </a:lnTo>
                  <a:lnTo>
                    <a:pt x="23417" y="5838"/>
                  </a:lnTo>
                  <a:lnTo>
                    <a:pt x="0" y="5838"/>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4"/>
            <p:cNvSpPr/>
            <p:nvPr/>
          </p:nvSpPr>
          <p:spPr>
            <a:xfrm>
              <a:off x="5647379" y="2723123"/>
              <a:ext cx="153247" cy="145071"/>
            </a:xfrm>
            <a:custGeom>
              <a:avLst/>
              <a:gdLst/>
              <a:ahLst/>
              <a:cxnLst/>
              <a:rect l="l" t="t" r="r" b="b"/>
              <a:pathLst>
                <a:path w="10008" h="9474" fill="none" extrusionOk="0">
                  <a:moveTo>
                    <a:pt x="10008" y="9473"/>
                  </a:moveTo>
                  <a:lnTo>
                    <a:pt x="10008" y="5004"/>
                  </a:lnTo>
                  <a:cubicBezTo>
                    <a:pt x="10008" y="2202"/>
                    <a:pt x="7739" y="0"/>
                    <a:pt x="5004" y="0"/>
                  </a:cubicBezTo>
                  <a:cubicBezTo>
                    <a:pt x="2202" y="0"/>
                    <a:pt x="0" y="2268"/>
                    <a:pt x="0" y="5004"/>
                  </a:cubicBezTo>
                  <a:lnTo>
                    <a:pt x="0" y="9473"/>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4"/>
            <p:cNvSpPr/>
            <p:nvPr/>
          </p:nvSpPr>
          <p:spPr>
            <a:xfrm>
              <a:off x="4790284" y="3583282"/>
              <a:ext cx="715109" cy="715109"/>
            </a:xfrm>
            <a:custGeom>
              <a:avLst/>
              <a:gdLst/>
              <a:ahLst/>
              <a:cxnLst/>
              <a:rect l="l" t="t" r="r" b="b"/>
              <a:pathLst>
                <a:path w="46701" h="46701" fill="none" extrusionOk="0">
                  <a:moveTo>
                    <a:pt x="46700" y="23351"/>
                  </a:moveTo>
                  <a:cubicBezTo>
                    <a:pt x="46700" y="36227"/>
                    <a:pt x="36259" y="46701"/>
                    <a:pt x="23350" y="46701"/>
                  </a:cubicBezTo>
                  <a:cubicBezTo>
                    <a:pt x="10441" y="46701"/>
                    <a:pt x="0" y="36227"/>
                    <a:pt x="0" y="23351"/>
                  </a:cubicBezTo>
                  <a:cubicBezTo>
                    <a:pt x="0" y="10441"/>
                    <a:pt x="10441" y="1"/>
                    <a:pt x="23350" y="1"/>
                  </a:cubicBezTo>
                  <a:cubicBezTo>
                    <a:pt x="36259" y="1"/>
                    <a:pt x="46700" y="10441"/>
                    <a:pt x="46700" y="23351"/>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4"/>
            <p:cNvSpPr/>
            <p:nvPr/>
          </p:nvSpPr>
          <p:spPr>
            <a:xfrm>
              <a:off x="4946580" y="3792193"/>
              <a:ext cx="402504" cy="289115"/>
            </a:xfrm>
            <a:custGeom>
              <a:avLst/>
              <a:gdLst/>
              <a:ahLst/>
              <a:cxnLst/>
              <a:rect l="l" t="t" r="r" b="b"/>
              <a:pathLst>
                <a:path w="26286" h="18881" fill="none" extrusionOk="0">
                  <a:moveTo>
                    <a:pt x="0" y="1869"/>
                  </a:moveTo>
                  <a:cubicBezTo>
                    <a:pt x="0" y="1869"/>
                    <a:pt x="0" y="1"/>
                    <a:pt x="1902" y="1"/>
                  </a:cubicBezTo>
                  <a:lnTo>
                    <a:pt x="24418" y="1"/>
                  </a:lnTo>
                  <a:cubicBezTo>
                    <a:pt x="24418" y="1"/>
                    <a:pt x="26286" y="1"/>
                    <a:pt x="26286" y="1869"/>
                  </a:cubicBezTo>
                  <a:lnTo>
                    <a:pt x="26286" y="17013"/>
                  </a:lnTo>
                  <a:cubicBezTo>
                    <a:pt x="26286" y="17013"/>
                    <a:pt x="26286" y="18881"/>
                    <a:pt x="24418" y="18881"/>
                  </a:cubicBezTo>
                  <a:lnTo>
                    <a:pt x="1902" y="18881"/>
                  </a:lnTo>
                  <a:cubicBezTo>
                    <a:pt x="1902" y="18881"/>
                    <a:pt x="0" y="18881"/>
                    <a:pt x="0" y="1701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4"/>
            <p:cNvSpPr/>
            <p:nvPr/>
          </p:nvSpPr>
          <p:spPr>
            <a:xfrm>
              <a:off x="4946580" y="3862678"/>
              <a:ext cx="402504" cy="15"/>
            </a:xfrm>
            <a:custGeom>
              <a:avLst/>
              <a:gdLst/>
              <a:ahLst/>
              <a:cxnLst/>
              <a:rect l="l" t="t" r="r" b="b"/>
              <a:pathLst>
                <a:path w="26286" h="1" fill="none" extrusionOk="0">
                  <a:moveTo>
                    <a:pt x="0" y="1"/>
                  </a:moveTo>
                  <a:lnTo>
                    <a:pt x="26286"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4"/>
            <p:cNvSpPr/>
            <p:nvPr/>
          </p:nvSpPr>
          <p:spPr>
            <a:xfrm>
              <a:off x="5124850" y="3943391"/>
              <a:ext cx="46489" cy="46489"/>
            </a:xfrm>
            <a:custGeom>
              <a:avLst/>
              <a:gdLst/>
              <a:ahLst/>
              <a:cxnLst/>
              <a:rect l="l" t="t" r="r" b="b"/>
              <a:pathLst>
                <a:path w="3036" h="3036" fill="none" extrusionOk="0">
                  <a:moveTo>
                    <a:pt x="0" y="0"/>
                  </a:moveTo>
                  <a:lnTo>
                    <a:pt x="3036" y="3036"/>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4"/>
            <p:cNvSpPr/>
            <p:nvPr/>
          </p:nvSpPr>
          <p:spPr>
            <a:xfrm>
              <a:off x="5124850" y="3943391"/>
              <a:ext cx="46489" cy="46489"/>
            </a:xfrm>
            <a:custGeom>
              <a:avLst/>
              <a:gdLst/>
              <a:ahLst/>
              <a:cxnLst/>
              <a:rect l="l" t="t" r="r" b="b"/>
              <a:pathLst>
                <a:path w="3036" h="3036" fill="none" extrusionOk="0">
                  <a:moveTo>
                    <a:pt x="0" y="3036"/>
                  </a:moveTo>
                  <a:lnTo>
                    <a:pt x="3036"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p:nvPr/>
          </p:nvSpPr>
          <p:spPr>
            <a:xfrm>
              <a:off x="3055650" y="2573457"/>
              <a:ext cx="715109" cy="715109"/>
            </a:xfrm>
            <a:custGeom>
              <a:avLst/>
              <a:gdLst/>
              <a:ahLst/>
              <a:cxnLst/>
              <a:rect l="l" t="t" r="r" b="b"/>
              <a:pathLst>
                <a:path w="46701" h="46701" fill="none" extrusionOk="0">
                  <a:moveTo>
                    <a:pt x="46700" y="23350"/>
                  </a:moveTo>
                  <a:cubicBezTo>
                    <a:pt x="46700" y="36260"/>
                    <a:pt x="36226" y="46700"/>
                    <a:pt x="23350" y="46700"/>
                  </a:cubicBezTo>
                  <a:cubicBezTo>
                    <a:pt x="10441" y="46700"/>
                    <a:pt x="0" y="36260"/>
                    <a:pt x="0" y="23350"/>
                  </a:cubicBezTo>
                  <a:cubicBezTo>
                    <a:pt x="0" y="10475"/>
                    <a:pt x="10441" y="0"/>
                    <a:pt x="23350" y="0"/>
                  </a:cubicBezTo>
                  <a:cubicBezTo>
                    <a:pt x="36226" y="0"/>
                    <a:pt x="46700" y="10475"/>
                    <a:pt x="46700" y="23350"/>
                  </a:cubicBezTo>
                  <a:close/>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4"/>
            <p:cNvSpPr/>
            <p:nvPr/>
          </p:nvSpPr>
          <p:spPr>
            <a:xfrm>
              <a:off x="3225743" y="2754269"/>
              <a:ext cx="172648" cy="172664"/>
            </a:xfrm>
            <a:custGeom>
              <a:avLst/>
              <a:gdLst/>
              <a:ahLst/>
              <a:cxnLst/>
              <a:rect l="l" t="t" r="r" b="b"/>
              <a:pathLst>
                <a:path w="11275" h="11276" fill="none" extrusionOk="0">
                  <a:moveTo>
                    <a:pt x="11275" y="5638"/>
                  </a:moveTo>
                  <a:cubicBezTo>
                    <a:pt x="11275" y="8740"/>
                    <a:pt x="8740" y="11276"/>
                    <a:pt x="5638" y="11276"/>
                  </a:cubicBezTo>
                  <a:cubicBezTo>
                    <a:pt x="2535" y="11276"/>
                    <a:pt x="0" y="8740"/>
                    <a:pt x="0" y="5638"/>
                  </a:cubicBezTo>
                  <a:cubicBezTo>
                    <a:pt x="0" y="2536"/>
                    <a:pt x="2535" y="1"/>
                    <a:pt x="5638" y="1"/>
                  </a:cubicBezTo>
                  <a:cubicBezTo>
                    <a:pt x="8740" y="1"/>
                    <a:pt x="11275" y="2536"/>
                    <a:pt x="11275"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4"/>
            <p:cNvSpPr/>
            <p:nvPr/>
          </p:nvSpPr>
          <p:spPr>
            <a:xfrm>
              <a:off x="3197139" y="2927425"/>
              <a:ext cx="229856" cy="143555"/>
            </a:xfrm>
            <a:custGeom>
              <a:avLst/>
              <a:gdLst/>
              <a:ahLst/>
              <a:cxnLst/>
              <a:rect l="l" t="t" r="r" b="b"/>
              <a:pathLst>
                <a:path w="15011" h="9375" fill="none" extrusionOk="0">
                  <a:moveTo>
                    <a:pt x="15011" y="7506"/>
                  </a:moveTo>
                  <a:cubicBezTo>
                    <a:pt x="15011" y="3370"/>
                    <a:pt x="11642" y="1"/>
                    <a:pt x="7506" y="1"/>
                  </a:cubicBezTo>
                  <a:cubicBezTo>
                    <a:pt x="3403" y="1"/>
                    <a:pt x="0" y="3370"/>
                    <a:pt x="0" y="7506"/>
                  </a:cubicBezTo>
                  <a:lnTo>
                    <a:pt x="0" y="9374"/>
                  </a:lnTo>
                  <a:lnTo>
                    <a:pt x="15011"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4"/>
            <p:cNvSpPr/>
            <p:nvPr/>
          </p:nvSpPr>
          <p:spPr>
            <a:xfrm>
              <a:off x="3436185" y="2817789"/>
              <a:ext cx="155284" cy="15"/>
            </a:xfrm>
            <a:custGeom>
              <a:avLst/>
              <a:gdLst/>
              <a:ahLst/>
              <a:cxnLst/>
              <a:rect l="l" t="t" r="r" b="b"/>
              <a:pathLst>
                <a:path w="10141" h="1" fill="none" extrusionOk="0">
                  <a:moveTo>
                    <a:pt x="0" y="0"/>
                  </a:moveTo>
                  <a:lnTo>
                    <a:pt x="10141"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4"/>
            <p:cNvSpPr/>
            <p:nvPr/>
          </p:nvSpPr>
          <p:spPr>
            <a:xfrm>
              <a:off x="3398899" y="3026150"/>
              <a:ext cx="229351" cy="15"/>
            </a:xfrm>
            <a:custGeom>
              <a:avLst/>
              <a:gdLst/>
              <a:ahLst/>
              <a:cxnLst/>
              <a:rect l="l" t="t" r="r" b="b"/>
              <a:pathLst>
                <a:path w="14978" h="1" fill="none" extrusionOk="0">
                  <a:moveTo>
                    <a:pt x="0" y="1"/>
                  </a:moveTo>
                  <a:lnTo>
                    <a:pt x="14978"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4"/>
            <p:cNvSpPr/>
            <p:nvPr/>
          </p:nvSpPr>
          <p:spPr>
            <a:xfrm>
              <a:off x="3418300" y="2978003"/>
              <a:ext cx="190549" cy="15"/>
            </a:xfrm>
            <a:custGeom>
              <a:avLst/>
              <a:gdLst/>
              <a:ahLst/>
              <a:cxnLst/>
              <a:rect l="l" t="t" r="r" b="b"/>
              <a:pathLst>
                <a:path w="12444" h="1" fill="none" extrusionOk="0">
                  <a:moveTo>
                    <a:pt x="1" y="0"/>
                  </a:moveTo>
                  <a:lnTo>
                    <a:pt x="12443" y="0"/>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4"/>
            <p:cNvSpPr/>
            <p:nvPr/>
          </p:nvSpPr>
          <p:spPr>
            <a:xfrm>
              <a:off x="3439753" y="2872356"/>
              <a:ext cx="147643" cy="15"/>
            </a:xfrm>
            <a:custGeom>
              <a:avLst/>
              <a:gdLst/>
              <a:ahLst/>
              <a:cxnLst/>
              <a:rect l="l" t="t" r="r" b="b"/>
              <a:pathLst>
                <a:path w="9642" h="1" fill="none" extrusionOk="0">
                  <a:moveTo>
                    <a:pt x="1" y="1"/>
                  </a:moveTo>
                  <a:lnTo>
                    <a:pt x="9641"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4"/>
            <p:cNvSpPr/>
            <p:nvPr/>
          </p:nvSpPr>
          <p:spPr>
            <a:xfrm>
              <a:off x="3426982" y="2754269"/>
              <a:ext cx="172664" cy="172664"/>
            </a:xfrm>
            <a:custGeom>
              <a:avLst/>
              <a:gdLst/>
              <a:ahLst/>
              <a:cxnLst/>
              <a:rect l="l" t="t" r="r" b="b"/>
              <a:pathLst>
                <a:path w="11276" h="11276" fill="none" extrusionOk="0">
                  <a:moveTo>
                    <a:pt x="11276" y="5638"/>
                  </a:moveTo>
                  <a:cubicBezTo>
                    <a:pt x="11276" y="8740"/>
                    <a:pt x="8740" y="11276"/>
                    <a:pt x="5638" y="11276"/>
                  </a:cubicBezTo>
                  <a:cubicBezTo>
                    <a:pt x="2536" y="11276"/>
                    <a:pt x="1" y="8740"/>
                    <a:pt x="1" y="5638"/>
                  </a:cubicBezTo>
                  <a:cubicBezTo>
                    <a:pt x="1" y="2536"/>
                    <a:pt x="2536" y="1"/>
                    <a:pt x="5638" y="1"/>
                  </a:cubicBezTo>
                  <a:cubicBezTo>
                    <a:pt x="8740" y="1"/>
                    <a:pt x="11276" y="2536"/>
                    <a:pt x="11276" y="5638"/>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4"/>
            <p:cNvSpPr/>
            <p:nvPr/>
          </p:nvSpPr>
          <p:spPr>
            <a:xfrm>
              <a:off x="3398378" y="2927425"/>
              <a:ext cx="229871" cy="143555"/>
            </a:xfrm>
            <a:custGeom>
              <a:avLst/>
              <a:gdLst/>
              <a:ahLst/>
              <a:cxnLst/>
              <a:rect l="l" t="t" r="r" b="b"/>
              <a:pathLst>
                <a:path w="15012" h="9375" fill="none" extrusionOk="0">
                  <a:moveTo>
                    <a:pt x="15012" y="7506"/>
                  </a:moveTo>
                  <a:cubicBezTo>
                    <a:pt x="15012" y="3370"/>
                    <a:pt x="11643" y="1"/>
                    <a:pt x="7506" y="1"/>
                  </a:cubicBezTo>
                  <a:cubicBezTo>
                    <a:pt x="3370" y="1"/>
                    <a:pt x="1" y="3370"/>
                    <a:pt x="1" y="7506"/>
                  </a:cubicBezTo>
                  <a:lnTo>
                    <a:pt x="1" y="9374"/>
                  </a:lnTo>
                  <a:lnTo>
                    <a:pt x="15012" y="9374"/>
                  </a:ln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4"/>
            <p:cNvSpPr/>
            <p:nvPr/>
          </p:nvSpPr>
          <p:spPr>
            <a:xfrm>
              <a:off x="4820924" y="1524813"/>
              <a:ext cx="742687" cy="634397"/>
            </a:xfrm>
            <a:custGeom>
              <a:avLst/>
              <a:gdLst/>
              <a:ahLst/>
              <a:cxnLst/>
              <a:rect l="l" t="t" r="r" b="b"/>
              <a:pathLst>
                <a:path w="48502" h="41430" fill="none" extrusionOk="0">
                  <a:moveTo>
                    <a:pt x="39896" y="41430"/>
                  </a:moveTo>
                  <a:cubicBezTo>
                    <a:pt x="40696" y="40496"/>
                    <a:pt x="41397" y="39495"/>
                    <a:pt x="42031" y="38361"/>
                  </a:cubicBezTo>
                  <a:cubicBezTo>
                    <a:pt x="48502" y="27186"/>
                    <a:pt x="44666" y="12909"/>
                    <a:pt x="33491" y="6438"/>
                  </a:cubicBezTo>
                  <a:cubicBezTo>
                    <a:pt x="22316" y="0"/>
                    <a:pt x="8040" y="3836"/>
                    <a:pt x="1602" y="15011"/>
                  </a:cubicBezTo>
                  <a:cubicBezTo>
                    <a:pt x="968" y="16078"/>
                    <a:pt x="434" y="17212"/>
                    <a:pt x="1" y="18346"/>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4"/>
            <p:cNvSpPr/>
            <p:nvPr/>
          </p:nvSpPr>
          <p:spPr>
            <a:xfrm>
              <a:off x="4759122" y="1805740"/>
              <a:ext cx="672709" cy="526122"/>
            </a:xfrm>
            <a:custGeom>
              <a:avLst/>
              <a:gdLst/>
              <a:ahLst/>
              <a:cxnLst/>
              <a:rect l="l" t="t" r="r" b="b"/>
              <a:pathLst>
                <a:path w="43932" h="34359" fill="none" extrusionOk="0">
                  <a:moveTo>
                    <a:pt x="4037" y="0"/>
                  </a:moveTo>
                  <a:cubicBezTo>
                    <a:pt x="0" y="10541"/>
                    <a:pt x="4070" y="22717"/>
                    <a:pt x="14177" y="28554"/>
                  </a:cubicBezTo>
                  <a:cubicBezTo>
                    <a:pt x="24251" y="34358"/>
                    <a:pt x="36860" y="31857"/>
                    <a:pt x="43932" y="23084"/>
                  </a:cubicBezTo>
                </a:path>
              </a:pathLst>
            </a:custGeom>
            <a:solidFill>
              <a:schemeClr val="dk1"/>
            </a:solidFill>
            <a:ln w="28575" cap="flat" cmpd="sng">
              <a:solidFill>
                <a:schemeClr val="dk1"/>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4"/>
            <p:cNvSpPr/>
            <p:nvPr/>
          </p:nvSpPr>
          <p:spPr>
            <a:xfrm>
              <a:off x="5042606" y="1770490"/>
              <a:ext cx="224757" cy="258475"/>
            </a:xfrm>
            <a:custGeom>
              <a:avLst/>
              <a:gdLst/>
              <a:ahLst/>
              <a:cxnLst/>
              <a:rect l="l" t="t" r="r" b="b"/>
              <a:pathLst>
                <a:path w="14678" h="16880" fill="none" extrusionOk="0">
                  <a:moveTo>
                    <a:pt x="7339" y="16880"/>
                  </a:moveTo>
                  <a:cubicBezTo>
                    <a:pt x="1768" y="12476"/>
                    <a:pt x="367" y="6439"/>
                    <a:pt x="1" y="3670"/>
                  </a:cubicBezTo>
                  <a:lnTo>
                    <a:pt x="7339" y="1"/>
                  </a:lnTo>
                  <a:lnTo>
                    <a:pt x="14678" y="3670"/>
                  </a:lnTo>
                  <a:cubicBezTo>
                    <a:pt x="14311" y="6439"/>
                    <a:pt x="12876" y="12476"/>
                    <a:pt x="7339" y="16880"/>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4"/>
            <p:cNvSpPr/>
            <p:nvPr/>
          </p:nvSpPr>
          <p:spPr>
            <a:xfrm>
              <a:off x="5111053" y="1852214"/>
              <a:ext cx="102165" cy="76639"/>
            </a:xfrm>
            <a:custGeom>
              <a:avLst/>
              <a:gdLst/>
              <a:ahLst/>
              <a:cxnLst/>
              <a:rect l="l" t="t" r="r" b="b"/>
              <a:pathLst>
                <a:path w="6672" h="5005" fill="none" extrusionOk="0">
                  <a:moveTo>
                    <a:pt x="0" y="2936"/>
                  </a:moveTo>
                  <a:lnTo>
                    <a:pt x="2069" y="5005"/>
                  </a:lnTo>
                  <a:lnTo>
                    <a:pt x="6672" y="1"/>
                  </a:lnTo>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4"/>
            <p:cNvSpPr/>
            <p:nvPr/>
          </p:nvSpPr>
          <p:spPr>
            <a:xfrm>
              <a:off x="5002257" y="1728105"/>
              <a:ext cx="305454" cy="348880"/>
            </a:xfrm>
            <a:custGeom>
              <a:avLst/>
              <a:gdLst/>
              <a:ahLst/>
              <a:cxnLst/>
              <a:rect l="l" t="t" r="r" b="b"/>
              <a:pathLst>
                <a:path w="19948" h="22784" fill="none" extrusionOk="0">
                  <a:moveTo>
                    <a:pt x="9974" y="22783"/>
                  </a:moveTo>
                  <a:cubicBezTo>
                    <a:pt x="0" y="16145"/>
                    <a:pt x="0" y="4970"/>
                    <a:pt x="0" y="4970"/>
                  </a:cubicBezTo>
                  <a:lnTo>
                    <a:pt x="9974" y="0"/>
                  </a:lnTo>
                  <a:lnTo>
                    <a:pt x="19948" y="4970"/>
                  </a:lnTo>
                  <a:cubicBezTo>
                    <a:pt x="19881" y="4937"/>
                    <a:pt x="19881" y="16112"/>
                    <a:pt x="9974" y="22783"/>
                  </a:cubicBezTo>
                  <a:close/>
                </a:path>
              </a:pathLst>
            </a:custGeom>
            <a:solidFill>
              <a:schemeClr val="dk1"/>
            </a:solidFill>
            <a:ln w="2857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44"/>
          <p:cNvSpPr txBox="1"/>
          <p:nvPr/>
        </p:nvSpPr>
        <p:spPr>
          <a:xfrm>
            <a:off x="742681" y="1524650"/>
            <a:ext cx="10752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smtClean="0">
                <a:solidFill>
                  <a:schemeClr val="accent2"/>
                </a:solidFill>
                <a:latin typeface="Oswald"/>
                <a:ea typeface="Oswald"/>
                <a:cs typeface="Oswald"/>
                <a:sym typeface="Oswald"/>
              </a:rPr>
              <a:t>01</a:t>
            </a:r>
            <a:endParaRPr sz="1800" dirty="0">
              <a:solidFill>
                <a:schemeClr val="accent2"/>
              </a:solidFill>
              <a:latin typeface="Oswald"/>
              <a:ea typeface="Oswald"/>
              <a:cs typeface="Oswald"/>
              <a:sym typeface="Oswald"/>
            </a:endParaRPr>
          </a:p>
        </p:txBody>
      </p:sp>
      <p:sp>
        <p:nvSpPr>
          <p:cNvPr id="452" name="Google Shape;452;p44"/>
          <p:cNvSpPr txBox="1"/>
          <p:nvPr/>
        </p:nvSpPr>
        <p:spPr>
          <a:xfrm>
            <a:off x="741506" y="3609928"/>
            <a:ext cx="10752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smtClean="0">
                <a:solidFill>
                  <a:schemeClr val="accent2"/>
                </a:solidFill>
                <a:latin typeface="Oswald"/>
                <a:ea typeface="Oswald"/>
                <a:cs typeface="Oswald"/>
                <a:sym typeface="Oswald"/>
              </a:rPr>
              <a:t>03</a:t>
            </a:r>
            <a:endParaRPr sz="1800" dirty="0">
              <a:solidFill>
                <a:schemeClr val="accent2"/>
              </a:solidFill>
              <a:latin typeface="Oswald"/>
              <a:ea typeface="Oswald"/>
              <a:cs typeface="Oswald"/>
              <a:sym typeface="Oswald"/>
            </a:endParaRPr>
          </a:p>
        </p:txBody>
      </p:sp>
      <p:sp>
        <p:nvSpPr>
          <p:cNvPr id="454" name="Google Shape;454;p44"/>
          <p:cNvSpPr txBox="1"/>
          <p:nvPr/>
        </p:nvSpPr>
        <p:spPr>
          <a:xfrm>
            <a:off x="743949" y="1833928"/>
            <a:ext cx="2481793" cy="376200"/>
          </a:xfrm>
          <a:prstGeom prst="rect">
            <a:avLst/>
          </a:prstGeom>
          <a:noFill/>
          <a:ln>
            <a:noFill/>
          </a:ln>
        </p:spPr>
        <p:txBody>
          <a:bodyPr spcFirstLastPara="1" wrap="square" lIns="91425" tIns="91425" rIns="91425" bIns="91425" anchor="t" anchorCtr="0">
            <a:noAutofit/>
          </a:bodyPr>
          <a:lstStyle/>
          <a:p>
            <a:pPr lvl="0">
              <a:spcAft>
                <a:spcPts val="1600"/>
              </a:spcAft>
            </a:pPr>
            <a:r>
              <a:rPr lang="en" dirty="0" smtClean="0">
                <a:solidFill>
                  <a:schemeClr val="dk1"/>
                </a:solidFill>
                <a:latin typeface="Open Sans"/>
                <a:ea typeface="Open Sans"/>
                <a:cs typeface="Open Sans"/>
                <a:sym typeface="Open Sans"/>
              </a:rPr>
              <a:t>I</a:t>
            </a:r>
            <a:r>
              <a:rPr lang="en-US" dirty="0">
                <a:solidFill>
                  <a:schemeClr val="dk1"/>
                </a:solidFill>
                <a:latin typeface="Fira Sans"/>
                <a:ea typeface="Fira Sans"/>
                <a:cs typeface="Fira Sans"/>
                <a:sym typeface="Fira Sans"/>
              </a:rPr>
              <a:t> Keep Software Updated and Use Security Software</a:t>
            </a:r>
            <a:endParaRPr dirty="0">
              <a:solidFill>
                <a:schemeClr val="dk1"/>
              </a:solidFill>
              <a:latin typeface="Open Sans"/>
              <a:ea typeface="Open Sans"/>
              <a:cs typeface="Open Sans"/>
              <a:sym typeface="Open Sans"/>
            </a:endParaRPr>
          </a:p>
        </p:txBody>
      </p:sp>
      <p:sp>
        <p:nvSpPr>
          <p:cNvPr id="455" name="Google Shape;455;p44"/>
          <p:cNvSpPr txBox="1"/>
          <p:nvPr/>
        </p:nvSpPr>
        <p:spPr>
          <a:xfrm>
            <a:off x="741500" y="3919235"/>
            <a:ext cx="2094000" cy="373200"/>
          </a:xfrm>
          <a:prstGeom prst="rect">
            <a:avLst/>
          </a:prstGeom>
          <a:noFill/>
          <a:ln>
            <a:noFill/>
          </a:ln>
        </p:spPr>
        <p:txBody>
          <a:bodyPr spcFirstLastPara="1" wrap="square" lIns="91425" tIns="91425" rIns="91425" bIns="91425" anchor="t" anchorCtr="0">
            <a:noAutofit/>
          </a:bodyPr>
          <a:lstStyle/>
          <a:p>
            <a:pPr lvl="0">
              <a:spcAft>
                <a:spcPts val="1600"/>
              </a:spcAft>
            </a:pPr>
            <a:r>
              <a:rPr lang="en-US" dirty="0">
                <a:solidFill>
                  <a:schemeClr val="dk1"/>
                </a:solidFill>
                <a:latin typeface="Fira Sans"/>
                <a:ea typeface="Fira Sans"/>
                <a:cs typeface="Fira Sans"/>
                <a:sym typeface="Fira Sans"/>
              </a:rPr>
              <a:t>Regularly Backup Important Data</a:t>
            </a:r>
            <a:endParaRPr dirty="0">
              <a:solidFill>
                <a:schemeClr val="dk1"/>
              </a:solidFill>
              <a:latin typeface="Open Sans"/>
              <a:ea typeface="Open Sans"/>
              <a:cs typeface="Open Sans"/>
              <a:sym typeface="Open Sans"/>
            </a:endParaRPr>
          </a:p>
        </p:txBody>
      </p:sp>
      <p:sp>
        <p:nvSpPr>
          <p:cNvPr id="457" name="Google Shape;457;p44"/>
          <p:cNvSpPr txBox="1"/>
          <p:nvPr/>
        </p:nvSpPr>
        <p:spPr>
          <a:xfrm>
            <a:off x="743855" y="2561129"/>
            <a:ext cx="1075200" cy="478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1800" dirty="0" smtClean="0">
                <a:solidFill>
                  <a:schemeClr val="accent2"/>
                </a:solidFill>
                <a:latin typeface="Oswald"/>
                <a:ea typeface="Oswald"/>
                <a:cs typeface="Oswald"/>
                <a:sym typeface="Oswald"/>
              </a:rPr>
              <a:t>02</a:t>
            </a:r>
            <a:endParaRPr sz="1800" dirty="0">
              <a:solidFill>
                <a:schemeClr val="accent2"/>
              </a:solidFill>
              <a:latin typeface="Oswald"/>
              <a:ea typeface="Oswald"/>
              <a:cs typeface="Oswald"/>
              <a:sym typeface="Oswald"/>
            </a:endParaRPr>
          </a:p>
        </p:txBody>
      </p:sp>
      <p:sp>
        <p:nvSpPr>
          <p:cNvPr id="460" name="Google Shape;460;p44"/>
          <p:cNvSpPr txBox="1"/>
          <p:nvPr/>
        </p:nvSpPr>
        <p:spPr>
          <a:xfrm>
            <a:off x="743950" y="2876587"/>
            <a:ext cx="2094000" cy="375300"/>
          </a:xfrm>
          <a:prstGeom prst="rect">
            <a:avLst/>
          </a:prstGeom>
          <a:noFill/>
          <a:ln>
            <a:noFill/>
          </a:ln>
        </p:spPr>
        <p:txBody>
          <a:bodyPr spcFirstLastPara="1" wrap="square" lIns="91425" tIns="91425" rIns="91425" bIns="91425" anchor="t" anchorCtr="0">
            <a:noAutofit/>
          </a:bodyPr>
          <a:lstStyle/>
          <a:p>
            <a:r>
              <a:rPr lang="en" dirty="0" smtClean="0">
                <a:solidFill>
                  <a:schemeClr val="dk1"/>
                </a:solidFill>
                <a:latin typeface="Open Sans"/>
                <a:ea typeface="Open Sans"/>
                <a:cs typeface="Open Sans"/>
                <a:sym typeface="Open Sans"/>
              </a:rPr>
              <a:t>I</a:t>
            </a:r>
            <a:r>
              <a:rPr lang="en-US" dirty="0">
                <a:solidFill>
                  <a:schemeClr val="dk1"/>
                </a:solidFill>
                <a:latin typeface="Fira Sans"/>
                <a:ea typeface="Fira Sans"/>
                <a:cs typeface="Fira Sans"/>
                <a:sym typeface="Fira Sans"/>
              </a:rPr>
              <a:t>Educate and Train Employees</a:t>
            </a:r>
            <a:r>
              <a:rPr lang="en-US" dirty="0" smtClean="0">
                <a:solidFill>
                  <a:schemeClr val="dk1"/>
                </a:solidFill>
                <a:latin typeface="Fira Sans"/>
                <a:ea typeface="Fira Sans"/>
                <a:cs typeface="Fira Sans"/>
                <a:sym typeface="Fira Sans"/>
              </a:rPr>
              <a:t>.</a:t>
            </a:r>
            <a:endParaRPr dirty="0">
              <a:solidFill>
                <a:schemeClr val="dk1"/>
              </a:solidFill>
              <a:latin typeface="Open Sans"/>
              <a:ea typeface="Open Sans"/>
              <a:cs typeface="Open Sans"/>
              <a:sym typeface="Open Sans"/>
            </a:endParaRPr>
          </a:p>
          <a:p>
            <a:pPr marL="0" lvl="0" indent="0" algn="l" rtl="0">
              <a:lnSpc>
                <a:spcPct val="100000"/>
              </a:lnSpc>
              <a:spcBef>
                <a:spcPts val="1600"/>
              </a:spcBef>
              <a:spcAft>
                <a:spcPts val="1600"/>
              </a:spcAft>
              <a:buNone/>
            </a:pPr>
            <a:endParaRPr dirty="0">
              <a:solidFill>
                <a:schemeClr val="dk1"/>
              </a:solidFill>
              <a:latin typeface="Open Sans"/>
              <a:ea typeface="Open Sans"/>
              <a:cs typeface="Open Sans"/>
              <a:sym typeface="Open Sans"/>
            </a:endParaRPr>
          </a:p>
        </p:txBody>
      </p:sp>
      <p:sp>
        <p:nvSpPr>
          <p:cNvPr id="463" name="Google Shape;463;p44"/>
          <p:cNvSpPr/>
          <p:nvPr/>
        </p:nvSpPr>
        <p:spPr>
          <a:xfrm>
            <a:off x="1942899" y="2751025"/>
            <a:ext cx="2484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4"/>
          <p:cNvSpPr/>
          <p:nvPr/>
        </p:nvSpPr>
        <p:spPr>
          <a:xfrm>
            <a:off x="1942899" y="3796800"/>
            <a:ext cx="492000" cy="98700"/>
          </a:xfrm>
          <a:prstGeom prst="roundRect">
            <a:avLst>
              <a:gd name="adj" fmla="val 306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9" name="Google Shape;359;p42"/>
          <p:cNvSpPr txBox="1">
            <a:spLocks noGrp="1"/>
          </p:cNvSpPr>
          <p:nvPr>
            <p:ph type="subTitle" idx="1"/>
          </p:nvPr>
        </p:nvSpPr>
        <p:spPr>
          <a:xfrm>
            <a:off x="1912828" y="2453752"/>
            <a:ext cx="5258700" cy="1012500"/>
          </a:xfrm>
          <a:prstGeom prst="rect">
            <a:avLst/>
          </a:prstGeom>
        </p:spPr>
        <p:txBody>
          <a:bodyPr spcFirstLastPara="1" wrap="square" lIns="91425" tIns="91425" rIns="91425" bIns="91425" anchor="ctr" anchorCtr="0">
            <a:noAutofit/>
          </a:bodyPr>
          <a:lstStyle/>
          <a:p>
            <a:pPr marL="228600" indent="0" algn="ctr"/>
            <a:r>
              <a:rPr lang="en-US" dirty="0">
                <a:latin typeface="Fira Sans"/>
                <a:ea typeface="Fira Sans"/>
                <a:cs typeface="Fira Sans"/>
                <a:sym typeface="Fira Sans"/>
              </a:rPr>
              <a:t>I appreciate your time and engagement in today's presentation on protecting against phishing attacks.</a:t>
            </a:r>
          </a:p>
          <a:p>
            <a:pPr marL="228600" lvl="0" indent="0" algn="ctr" rtl="0">
              <a:spcBef>
                <a:spcPts val="0"/>
              </a:spcBef>
              <a:spcAft>
                <a:spcPts val="0"/>
              </a:spcAft>
              <a:buNone/>
            </a:pPr>
            <a:endParaRPr dirty="0"/>
          </a:p>
        </p:txBody>
      </p:sp>
      <p:sp>
        <p:nvSpPr>
          <p:cNvPr id="360" name="Google Shape;360;p42"/>
          <p:cNvSpPr txBox="1">
            <a:spLocks noGrp="1"/>
          </p:cNvSpPr>
          <p:nvPr>
            <p:ph type="title" idx="2"/>
          </p:nvPr>
        </p:nvSpPr>
        <p:spPr>
          <a:xfrm>
            <a:off x="1580588" y="1398060"/>
            <a:ext cx="5995869" cy="10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2">
                    <a:lumMod val="25000"/>
                    <a:lumOff val="75000"/>
                  </a:schemeClr>
                </a:solidFill>
              </a:rPr>
              <a:t>THANK YOU!</a:t>
            </a:r>
            <a:endParaRPr dirty="0">
              <a:solidFill>
                <a:schemeClr val="bg2">
                  <a:lumMod val="25000"/>
                  <a:lumOff val="75000"/>
                </a:schemeClr>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112713"/>
            <a:ext cx="9680576" cy="5370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9899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9" name="Google Shape;359;p42"/>
          <p:cNvSpPr txBox="1">
            <a:spLocks noGrp="1"/>
          </p:cNvSpPr>
          <p:nvPr>
            <p:ph type="subTitle" idx="1"/>
          </p:nvPr>
        </p:nvSpPr>
        <p:spPr>
          <a:xfrm>
            <a:off x="1912828" y="2453752"/>
            <a:ext cx="5258700" cy="1012500"/>
          </a:xfrm>
          <a:prstGeom prst="rect">
            <a:avLst/>
          </a:prstGeom>
        </p:spPr>
        <p:txBody>
          <a:bodyPr spcFirstLastPara="1" wrap="square" lIns="91425" tIns="91425" rIns="91425" bIns="91425" anchor="ctr" anchorCtr="0">
            <a:noAutofit/>
          </a:bodyPr>
          <a:lstStyle/>
          <a:p>
            <a:pPr marL="228600" indent="0" algn="ctr"/>
            <a:r>
              <a:rPr lang="en-US" dirty="0">
                <a:latin typeface="Fira Sans"/>
                <a:ea typeface="Fira Sans"/>
                <a:cs typeface="Fira Sans"/>
                <a:sym typeface="Fira Sans"/>
              </a:rPr>
              <a:t>I appreciate your time and engagement in today's presentation on protecting against phishing attacks.</a:t>
            </a:r>
          </a:p>
          <a:p>
            <a:pPr marL="228600" lvl="0" indent="0" algn="ctr" rtl="0">
              <a:spcBef>
                <a:spcPts val="0"/>
              </a:spcBef>
              <a:spcAft>
                <a:spcPts val="0"/>
              </a:spcAft>
              <a:buNone/>
            </a:pPr>
            <a:endParaRPr dirty="0"/>
          </a:p>
        </p:txBody>
      </p:sp>
      <p:sp>
        <p:nvSpPr>
          <p:cNvPr id="360" name="Google Shape;360;p42"/>
          <p:cNvSpPr txBox="1">
            <a:spLocks noGrp="1"/>
          </p:cNvSpPr>
          <p:nvPr>
            <p:ph type="title" idx="2"/>
          </p:nvPr>
        </p:nvSpPr>
        <p:spPr>
          <a:xfrm>
            <a:off x="1580588" y="1398060"/>
            <a:ext cx="5995869" cy="105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solidFill>
                  <a:schemeClr val="bg2">
                    <a:lumMod val="25000"/>
                    <a:lumOff val="75000"/>
                  </a:schemeClr>
                </a:solidFill>
              </a:rPr>
              <a:t>THANK YOU!</a:t>
            </a:r>
            <a:endParaRPr dirty="0">
              <a:solidFill>
                <a:schemeClr val="bg2">
                  <a:lumMod val="25000"/>
                  <a:lumOff val="75000"/>
                </a:schemeClr>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TABLE OF CONTENTS</a:t>
            </a:r>
            <a:endParaRPr dirty="0"/>
          </a:p>
        </p:txBody>
      </p:sp>
      <p:sp>
        <p:nvSpPr>
          <p:cNvPr id="165" name="Google Shape;165;p30"/>
          <p:cNvSpPr txBox="1">
            <a:spLocks noGrp="1"/>
          </p:cNvSpPr>
          <p:nvPr>
            <p:ph type="title"/>
          </p:nvPr>
        </p:nvSpPr>
        <p:spPr>
          <a:xfrm>
            <a:off x="600170" y="1570674"/>
            <a:ext cx="1718486"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none" dirty="0"/>
              <a:t>01</a:t>
            </a:r>
            <a:endParaRPr u="none" dirty="0"/>
          </a:p>
        </p:txBody>
      </p:sp>
      <p:sp>
        <p:nvSpPr>
          <p:cNvPr id="166" name="Google Shape;166;p30"/>
          <p:cNvSpPr txBox="1">
            <a:spLocks noGrp="1"/>
          </p:cNvSpPr>
          <p:nvPr>
            <p:ph type="ctrTitle" idx="5"/>
          </p:nvPr>
        </p:nvSpPr>
        <p:spPr>
          <a:xfrm>
            <a:off x="1975921" y="1558403"/>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INTRODUCTION</a:t>
            </a:r>
            <a:endParaRPr dirty="0"/>
          </a:p>
        </p:txBody>
      </p:sp>
      <p:sp>
        <p:nvSpPr>
          <p:cNvPr id="167" name="Google Shape;167;p30"/>
          <p:cNvSpPr txBox="1">
            <a:spLocks noGrp="1"/>
          </p:cNvSpPr>
          <p:nvPr>
            <p:ph type="subTitle" idx="1"/>
          </p:nvPr>
        </p:nvSpPr>
        <p:spPr>
          <a:xfrm>
            <a:off x="2106549" y="2126579"/>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PHISHING AND ITS TYPES</a:t>
            </a:r>
            <a:endParaRPr dirty="0"/>
          </a:p>
        </p:txBody>
      </p:sp>
      <p:sp>
        <p:nvSpPr>
          <p:cNvPr id="168" name="Google Shape;168;p30"/>
          <p:cNvSpPr txBox="1">
            <a:spLocks noGrp="1"/>
          </p:cNvSpPr>
          <p:nvPr>
            <p:ph type="title" idx="2"/>
          </p:nvPr>
        </p:nvSpPr>
        <p:spPr>
          <a:xfrm>
            <a:off x="796114" y="2859825"/>
            <a:ext cx="1326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none" dirty="0"/>
              <a:t>03</a:t>
            </a:r>
            <a:endParaRPr u="none" dirty="0"/>
          </a:p>
        </p:txBody>
      </p:sp>
      <p:sp>
        <p:nvSpPr>
          <p:cNvPr id="169" name="Google Shape;169;p30"/>
          <p:cNvSpPr txBox="1">
            <a:spLocks noGrp="1"/>
          </p:cNvSpPr>
          <p:nvPr>
            <p:ph type="ctrTitle" idx="6"/>
          </p:nvPr>
        </p:nvSpPr>
        <p:spPr>
          <a:xfrm>
            <a:off x="2090221" y="2912895"/>
            <a:ext cx="3020622"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TYPES OF ATTACKS</a:t>
            </a:r>
            <a:endParaRPr dirty="0"/>
          </a:p>
        </p:txBody>
      </p:sp>
      <p:sp>
        <p:nvSpPr>
          <p:cNvPr id="170" name="Google Shape;170;p30"/>
          <p:cNvSpPr txBox="1">
            <a:spLocks noGrp="1"/>
          </p:cNvSpPr>
          <p:nvPr>
            <p:ph type="subTitle" idx="7"/>
          </p:nvPr>
        </p:nvSpPr>
        <p:spPr>
          <a:xfrm>
            <a:off x="2106549" y="3464743"/>
            <a:ext cx="225180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Recognizing attacks and its vulnerable threads</a:t>
            </a:r>
            <a:endParaRPr dirty="0"/>
          </a:p>
        </p:txBody>
      </p:sp>
      <p:sp>
        <p:nvSpPr>
          <p:cNvPr id="171" name="Google Shape;171;p30"/>
          <p:cNvSpPr txBox="1">
            <a:spLocks noGrp="1"/>
          </p:cNvSpPr>
          <p:nvPr>
            <p:ph type="title" idx="3"/>
          </p:nvPr>
        </p:nvSpPr>
        <p:spPr>
          <a:xfrm>
            <a:off x="7175615" y="1570674"/>
            <a:ext cx="1462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none" dirty="0"/>
              <a:t>02</a:t>
            </a:r>
            <a:endParaRPr u="none" dirty="0"/>
          </a:p>
        </p:txBody>
      </p:sp>
      <p:sp>
        <p:nvSpPr>
          <p:cNvPr id="172" name="Google Shape;172;p30"/>
          <p:cNvSpPr txBox="1">
            <a:spLocks noGrp="1"/>
          </p:cNvSpPr>
          <p:nvPr>
            <p:ph type="ctrTitle" idx="8"/>
          </p:nvPr>
        </p:nvSpPr>
        <p:spPr>
          <a:xfrm>
            <a:off x="4310743" y="1803331"/>
            <a:ext cx="2988128"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RECOGNIZING EMAILS AND WEBSITIES</a:t>
            </a:r>
            <a:endParaRPr dirty="0"/>
          </a:p>
        </p:txBody>
      </p:sp>
      <p:sp>
        <p:nvSpPr>
          <p:cNvPr id="173" name="Google Shape;173;p30"/>
          <p:cNvSpPr txBox="1">
            <a:spLocks noGrp="1"/>
          </p:cNvSpPr>
          <p:nvPr>
            <p:ph type="subTitle" idx="9"/>
          </p:nvPr>
        </p:nvSpPr>
        <p:spPr>
          <a:xfrm>
            <a:off x="4867292" y="2175564"/>
            <a:ext cx="2594866"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Identify the phishing websites and the emails</a:t>
            </a:r>
            <a:endParaRPr dirty="0"/>
          </a:p>
        </p:txBody>
      </p:sp>
      <p:sp>
        <p:nvSpPr>
          <p:cNvPr id="174" name="Google Shape;174;p30"/>
          <p:cNvSpPr txBox="1">
            <a:spLocks noGrp="1"/>
          </p:cNvSpPr>
          <p:nvPr>
            <p:ph type="title" idx="4"/>
          </p:nvPr>
        </p:nvSpPr>
        <p:spPr>
          <a:xfrm>
            <a:off x="7224600" y="2876154"/>
            <a:ext cx="1445871"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u="none" dirty="0"/>
              <a:t>04</a:t>
            </a:r>
            <a:endParaRPr u="none" dirty="0"/>
          </a:p>
        </p:txBody>
      </p:sp>
      <p:sp>
        <p:nvSpPr>
          <p:cNvPr id="175" name="Google Shape;175;p30"/>
          <p:cNvSpPr txBox="1">
            <a:spLocks noGrp="1"/>
          </p:cNvSpPr>
          <p:nvPr>
            <p:ph type="ctrTitle" idx="13"/>
          </p:nvPr>
        </p:nvSpPr>
        <p:spPr>
          <a:xfrm>
            <a:off x="4834635" y="2896567"/>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smtClean="0"/>
              <a:t>CASE STUDIES</a:t>
            </a:r>
            <a:endParaRPr dirty="0"/>
          </a:p>
        </p:txBody>
      </p:sp>
      <p:sp>
        <p:nvSpPr>
          <p:cNvPr id="176" name="Google Shape;176;p30"/>
          <p:cNvSpPr txBox="1">
            <a:spLocks noGrp="1"/>
          </p:cNvSpPr>
          <p:nvPr>
            <p:ph type="subTitle" idx="14"/>
          </p:nvPr>
        </p:nvSpPr>
        <p:spPr>
          <a:xfrm>
            <a:off x="4785649" y="3383100"/>
            <a:ext cx="2251800" cy="57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smtClean="0"/>
              <a:t>How to take actions and its efficient and its recovery</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748254" y="66325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INTRODUCTION</a:t>
            </a:r>
            <a:endParaRPr dirty="0"/>
          </a:p>
        </p:txBody>
      </p:sp>
      <p:sp>
        <p:nvSpPr>
          <p:cNvPr id="159" name="Google Shape;159;p29"/>
          <p:cNvSpPr txBox="1">
            <a:spLocks noGrp="1"/>
          </p:cNvSpPr>
          <p:nvPr>
            <p:ph type="body" idx="1"/>
          </p:nvPr>
        </p:nvSpPr>
        <p:spPr>
          <a:xfrm>
            <a:off x="4849585" y="1423800"/>
            <a:ext cx="3557289" cy="3425786"/>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2000" dirty="0">
                <a:latin typeface="Fira Sans" panose="020B0503050000020004" pitchFamily="34" charset="0"/>
              </a:rPr>
              <a:t>Phishing is a type of cyber attack.</a:t>
            </a:r>
          </a:p>
          <a:p>
            <a:endParaRPr lang="en-US" sz="2000" dirty="0">
              <a:latin typeface="Fira Sans" panose="020B0503050000020004" pitchFamily="34" charset="0"/>
            </a:endParaRPr>
          </a:p>
          <a:p>
            <a:pPr marL="285750" indent="-285750">
              <a:buFont typeface="Arial" panose="020B0604020202020204" pitchFamily="34" charset="0"/>
              <a:buChar char="•"/>
            </a:pPr>
            <a:r>
              <a:rPr lang="en-US" sz="2000" dirty="0">
                <a:latin typeface="Fira Sans" panose="020B0503050000020004" pitchFamily="34" charset="0"/>
              </a:rPr>
              <a:t>Involves tricking individuals into revealing sensitive information.</a:t>
            </a:r>
          </a:p>
          <a:p>
            <a:pPr marL="285750" indent="-285750">
              <a:buFont typeface="Arial" panose="020B0604020202020204" pitchFamily="34" charset="0"/>
              <a:buChar char="•"/>
            </a:pPr>
            <a:endParaRPr lang="en-US" sz="2000" dirty="0">
              <a:latin typeface="Fira Sans" panose="020B0503050000020004" pitchFamily="34" charset="0"/>
            </a:endParaRPr>
          </a:p>
          <a:p>
            <a:pPr marL="285750" indent="-285750">
              <a:buFont typeface="Arial" panose="020B0604020202020204" pitchFamily="34" charset="0"/>
              <a:buChar char="•"/>
            </a:pPr>
            <a:r>
              <a:rPr lang="en-US" sz="2000" dirty="0">
                <a:latin typeface="Fira Sans" panose="020B0503050000020004" pitchFamily="34" charset="0"/>
              </a:rPr>
              <a:t>Importance of Phishing Awareness.</a:t>
            </a:r>
          </a:p>
          <a:p>
            <a:pPr marL="0" lvl="0" indent="0" algn="l" rtl="0">
              <a:lnSpc>
                <a:spcPct val="60000"/>
              </a:lnSpc>
              <a:spcBef>
                <a:spcPts val="0"/>
              </a:spcBef>
              <a:spcAft>
                <a:spcPts val="0"/>
              </a:spcAft>
              <a:buNone/>
            </a:pPr>
            <a:endParaRPr sz="2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395" y="1289957"/>
            <a:ext cx="3808674" cy="3249386"/>
          </a:xfrm>
          <a:prstGeom prst="rect">
            <a:avLst/>
          </a:prstGeom>
        </p:spPr>
      </p:pic>
      <p:sp>
        <p:nvSpPr>
          <p:cNvPr id="5" name="Google Shape;165;p30"/>
          <p:cNvSpPr txBox="1">
            <a:spLocks/>
          </p:cNvSpPr>
          <p:nvPr/>
        </p:nvSpPr>
        <p:spPr>
          <a:xfrm>
            <a:off x="1834971" y="712157"/>
            <a:ext cx="1718486"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lgn="ctr"/>
            <a:r>
              <a:rPr lang="en" dirty="0" smtClean="0"/>
              <a:t>01</a:t>
            </a:r>
            <a:endParaRPr lang="e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grpSp>
        <p:nvGrpSpPr>
          <p:cNvPr id="59" name="Google Shape;220;p17"/>
          <p:cNvGrpSpPr/>
          <p:nvPr/>
        </p:nvGrpSpPr>
        <p:grpSpPr>
          <a:xfrm>
            <a:off x="6500037" y="1095166"/>
            <a:ext cx="2448020" cy="1231038"/>
            <a:chOff x="6143300" y="1484200"/>
            <a:chExt cx="2420620" cy="1087500"/>
          </a:xfrm>
        </p:grpSpPr>
        <p:sp>
          <p:nvSpPr>
            <p:cNvPr id="60" name="Google Shape;221;p17"/>
            <p:cNvSpPr/>
            <p:nvPr/>
          </p:nvSpPr>
          <p:spPr>
            <a:xfrm>
              <a:off x="6675120" y="14842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222;p17"/>
            <p:cNvGrpSpPr/>
            <p:nvPr/>
          </p:nvGrpSpPr>
          <p:grpSpPr>
            <a:xfrm>
              <a:off x="6143300" y="1629888"/>
              <a:ext cx="1093625" cy="842100"/>
              <a:chOff x="6143300" y="1629888"/>
              <a:chExt cx="1093625" cy="842100"/>
            </a:xfrm>
          </p:grpSpPr>
          <p:sp>
            <p:nvSpPr>
              <p:cNvPr id="62" name="Google Shape;223;p17"/>
              <p:cNvSpPr/>
              <p:nvPr/>
            </p:nvSpPr>
            <p:spPr>
              <a:xfrm>
                <a:off x="6277250" y="1641188"/>
                <a:ext cx="774825" cy="774825"/>
              </a:xfrm>
              <a:custGeom>
                <a:avLst/>
                <a:gdLst/>
                <a:ahLst/>
                <a:cxnLst/>
                <a:rect l="l" t="t" r="r" b="b"/>
                <a:pathLst>
                  <a:path w="30993" h="30993" extrusionOk="0">
                    <a:moveTo>
                      <a:pt x="3013" y="1"/>
                    </a:moveTo>
                    <a:cubicBezTo>
                      <a:pt x="1358" y="1"/>
                      <a:pt x="0" y="1334"/>
                      <a:pt x="0" y="3001"/>
                    </a:cubicBezTo>
                    <a:lnTo>
                      <a:pt x="0" y="27992"/>
                    </a:lnTo>
                    <a:cubicBezTo>
                      <a:pt x="0" y="29647"/>
                      <a:pt x="1346" y="30993"/>
                      <a:pt x="3013" y="30993"/>
                    </a:cubicBezTo>
                    <a:lnTo>
                      <a:pt x="3013" y="30981"/>
                    </a:lnTo>
                    <a:lnTo>
                      <a:pt x="27980" y="30981"/>
                    </a:lnTo>
                    <a:cubicBezTo>
                      <a:pt x="29635" y="30981"/>
                      <a:pt x="30992" y="29647"/>
                      <a:pt x="30992" y="27980"/>
                    </a:cubicBezTo>
                    <a:lnTo>
                      <a:pt x="30992" y="3001"/>
                    </a:lnTo>
                    <a:cubicBezTo>
                      <a:pt x="30992" y="1358"/>
                      <a:pt x="29647"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24;p17"/>
              <p:cNvSpPr/>
              <p:nvPr/>
            </p:nvSpPr>
            <p:spPr>
              <a:xfrm>
                <a:off x="6266225" y="1629888"/>
                <a:ext cx="796850" cy="797150"/>
              </a:xfrm>
              <a:custGeom>
                <a:avLst/>
                <a:gdLst/>
                <a:ahLst/>
                <a:cxnLst/>
                <a:rect l="l" t="t" r="r" b="b"/>
                <a:pathLst>
                  <a:path w="31874" h="31886" extrusionOk="0">
                    <a:moveTo>
                      <a:pt x="28421" y="893"/>
                    </a:moveTo>
                    <a:cubicBezTo>
                      <a:pt x="29838" y="893"/>
                      <a:pt x="30981" y="2048"/>
                      <a:pt x="30981" y="3453"/>
                    </a:cubicBezTo>
                    <a:lnTo>
                      <a:pt x="30981" y="28432"/>
                    </a:lnTo>
                    <a:cubicBezTo>
                      <a:pt x="30981" y="29849"/>
                      <a:pt x="29838" y="30992"/>
                      <a:pt x="28421" y="30992"/>
                    </a:cubicBezTo>
                    <a:lnTo>
                      <a:pt x="3454" y="30992"/>
                    </a:lnTo>
                    <a:cubicBezTo>
                      <a:pt x="2037" y="30992"/>
                      <a:pt x="894" y="29849"/>
                      <a:pt x="894" y="28432"/>
                    </a:cubicBezTo>
                    <a:lnTo>
                      <a:pt x="894" y="3453"/>
                    </a:lnTo>
                    <a:cubicBezTo>
                      <a:pt x="894" y="2048"/>
                      <a:pt x="2037" y="893"/>
                      <a:pt x="3454" y="893"/>
                    </a:cubicBezTo>
                    <a:close/>
                    <a:moveTo>
                      <a:pt x="3454" y="0"/>
                    </a:moveTo>
                    <a:cubicBezTo>
                      <a:pt x="1549" y="0"/>
                      <a:pt x="1" y="1548"/>
                      <a:pt x="1" y="3453"/>
                    </a:cubicBezTo>
                    <a:lnTo>
                      <a:pt x="1" y="28432"/>
                    </a:lnTo>
                    <a:cubicBezTo>
                      <a:pt x="1" y="30337"/>
                      <a:pt x="1549" y="31885"/>
                      <a:pt x="3454" y="31885"/>
                    </a:cubicBezTo>
                    <a:lnTo>
                      <a:pt x="28421" y="31885"/>
                    </a:lnTo>
                    <a:cubicBezTo>
                      <a:pt x="30326" y="31885"/>
                      <a:pt x="31874" y="30337"/>
                      <a:pt x="31874" y="28432"/>
                    </a:cubicBezTo>
                    <a:lnTo>
                      <a:pt x="31874" y="3453"/>
                    </a:lnTo>
                    <a:cubicBezTo>
                      <a:pt x="31874" y="1548"/>
                      <a:pt x="30326" y="0"/>
                      <a:pt x="284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25;p17"/>
              <p:cNvSpPr/>
              <p:nvPr/>
            </p:nvSpPr>
            <p:spPr>
              <a:xfrm>
                <a:off x="6290650" y="1652213"/>
                <a:ext cx="748025" cy="114025"/>
              </a:xfrm>
              <a:custGeom>
                <a:avLst/>
                <a:gdLst/>
                <a:ahLst/>
                <a:cxnLst/>
                <a:rect l="l" t="t" r="r" b="b"/>
                <a:pathLst>
                  <a:path w="29921" h="4561" extrusionOk="0">
                    <a:moveTo>
                      <a:pt x="5501" y="0"/>
                    </a:moveTo>
                    <a:cubicBezTo>
                      <a:pt x="2750" y="0"/>
                      <a:pt x="500" y="1965"/>
                      <a:pt x="0" y="4560"/>
                    </a:cubicBezTo>
                    <a:lnTo>
                      <a:pt x="29921" y="4560"/>
                    </a:lnTo>
                    <a:cubicBezTo>
                      <a:pt x="29432" y="1965"/>
                      <a:pt x="27158" y="0"/>
                      <a:pt x="24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26;p17"/>
              <p:cNvSpPr/>
              <p:nvPr/>
            </p:nvSpPr>
            <p:spPr>
              <a:xfrm>
                <a:off x="6363875" y="1674538"/>
                <a:ext cx="43175" cy="43175"/>
              </a:xfrm>
              <a:custGeom>
                <a:avLst/>
                <a:gdLst/>
                <a:ahLst/>
                <a:cxnLst/>
                <a:rect l="l" t="t" r="r" b="b"/>
                <a:pathLst>
                  <a:path w="1727" h="1727" extrusionOk="0">
                    <a:moveTo>
                      <a:pt x="869" y="0"/>
                    </a:moveTo>
                    <a:cubicBezTo>
                      <a:pt x="393" y="0"/>
                      <a:pt x="0" y="393"/>
                      <a:pt x="0" y="869"/>
                    </a:cubicBezTo>
                    <a:cubicBezTo>
                      <a:pt x="0" y="1346"/>
                      <a:pt x="393" y="1727"/>
                      <a:pt x="869" y="1727"/>
                    </a:cubicBezTo>
                    <a:cubicBezTo>
                      <a:pt x="1345" y="1727"/>
                      <a:pt x="1726" y="1346"/>
                      <a:pt x="1726" y="869"/>
                    </a:cubicBezTo>
                    <a:cubicBezTo>
                      <a:pt x="1726" y="393"/>
                      <a:pt x="1345" y="0"/>
                      <a:pt x="869"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227;p17"/>
              <p:cNvSpPr/>
              <p:nvPr/>
            </p:nvSpPr>
            <p:spPr>
              <a:xfrm>
                <a:off x="6448400" y="1674538"/>
                <a:ext cx="43175" cy="43175"/>
              </a:xfrm>
              <a:custGeom>
                <a:avLst/>
                <a:gdLst/>
                <a:ahLst/>
                <a:cxnLst/>
                <a:rect l="l" t="t" r="r" b="b"/>
                <a:pathLst>
                  <a:path w="1727" h="1727" extrusionOk="0">
                    <a:moveTo>
                      <a:pt x="870" y="0"/>
                    </a:moveTo>
                    <a:cubicBezTo>
                      <a:pt x="393" y="0"/>
                      <a:pt x="0" y="393"/>
                      <a:pt x="0" y="869"/>
                    </a:cubicBezTo>
                    <a:cubicBezTo>
                      <a:pt x="0" y="1346"/>
                      <a:pt x="393"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28;p17"/>
              <p:cNvSpPr/>
              <p:nvPr/>
            </p:nvSpPr>
            <p:spPr>
              <a:xfrm>
                <a:off x="6532925" y="1674538"/>
                <a:ext cx="43200" cy="43175"/>
              </a:xfrm>
              <a:custGeom>
                <a:avLst/>
                <a:gdLst/>
                <a:ahLst/>
                <a:cxnLst/>
                <a:rect l="l" t="t" r="r" b="b"/>
                <a:pathLst>
                  <a:path w="1728" h="1727" extrusionOk="0">
                    <a:moveTo>
                      <a:pt x="870" y="0"/>
                    </a:moveTo>
                    <a:cubicBezTo>
                      <a:pt x="382" y="0"/>
                      <a:pt x="1" y="393"/>
                      <a:pt x="1" y="869"/>
                    </a:cubicBezTo>
                    <a:cubicBezTo>
                      <a:pt x="1" y="1346"/>
                      <a:pt x="382" y="1727"/>
                      <a:pt x="870" y="1727"/>
                    </a:cubicBezTo>
                    <a:cubicBezTo>
                      <a:pt x="1346" y="1727"/>
                      <a:pt x="1727" y="1346"/>
                      <a:pt x="1727" y="869"/>
                    </a:cubicBezTo>
                    <a:cubicBezTo>
                      <a:pt x="1727" y="393"/>
                      <a:pt x="1346" y="0"/>
                      <a:pt x="870"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29;p17"/>
              <p:cNvSpPr/>
              <p:nvPr/>
            </p:nvSpPr>
            <p:spPr>
              <a:xfrm>
                <a:off x="6601100" y="1807888"/>
                <a:ext cx="126825" cy="140225"/>
              </a:xfrm>
              <a:custGeom>
                <a:avLst/>
                <a:gdLst/>
                <a:ahLst/>
                <a:cxnLst/>
                <a:rect l="l" t="t" r="r" b="b"/>
                <a:pathLst>
                  <a:path w="5073" h="5609" fill="none" extrusionOk="0">
                    <a:moveTo>
                      <a:pt x="1120" y="5596"/>
                    </a:moveTo>
                    <a:lnTo>
                      <a:pt x="3929" y="5608"/>
                    </a:lnTo>
                    <a:cubicBezTo>
                      <a:pt x="4549" y="5608"/>
                      <a:pt x="5060" y="5108"/>
                      <a:pt x="5060" y="4489"/>
                    </a:cubicBezTo>
                    <a:lnTo>
                      <a:pt x="5072" y="1143"/>
                    </a:lnTo>
                    <a:cubicBezTo>
                      <a:pt x="5072" y="524"/>
                      <a:pt x="4560" y="12"/>
                      <a:pt x="3953" y="12"/>
                    </a:cubicBezTo>
                    <a:lnTo>
                      <a:pt x="1143" y="0"/>
                    </a:lnTo>
                    <a:cubicBezTo>
                      <a:pt x="512" y="0"/>
                      <a:pt x="12" y="500"/>
                      <a:pt x="12" y="1108"/>
                    </a:cubicBezTo>
                    <a:lnTo>
                      <a:pt x="0" y="4465"/>
                    </a:lnTo>
                    <a:cubicBezTo>
                      <a:pt x="0" y="5084"/>
                      <a:pt x="500" y="5596"/>
                      <a:pt x="1120" y="5596"/>
                    </a:cubicBezTo>
                    <a:close/>
                  </a:path>
                </a:pathLst>
              </a:custGeom>
              <a:noFill/>
              <a:ln w="8625" cap="rnd" cmpd="sng">
                <a:solidFill>
                  <a:srgbClr val="5B68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30;p17"/>
              <p:cNvSpPr/>
              <p:nvPr/>
            </p:nvSpPr>
            <p:spPr>
              <a:xfrm>
                <a:off x="6473700" y="1879313"/>
                <a:ext cx="381625" cy="342325"/>
              </a:xfrm>
              <a:custGeom>
                <a:avLst/>
                <a:gdLst/>
                <a:ahLst/>
                <a:cxnLst/>
                <a:rect l="l" t="t" r="r" b="b"/>
                <a:pathLst>
                  <a:path w="15265" h="13693" extrusionOk="0">
                    <a:moveTo>
                      <a:pt x="917" y="1"/>
                    </a:moveTo>
                    <a:lnTo>
                      <a:pt x="0" y="13693"/>
                    </a:lnTo>
                    <a:lnTo>
                      <a:pt x="15264" y="13693"/>
                    </a:lnTo>
                    <a:lnTo>
                      <a:pt x="143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31;p17"/>
              <p:cNvSpPr/>
              <p:nvPr/>
            </p:nvSpPr>
            <p:spPr>
              <a:xfrm>
                <a:off x="6593350" y="1934088"/>
                <a:ext cx="141425" cy="233100"/>
              </a:xfrm>
              <a:custGeom>
                <a:avLst/>
                <a:gdLst/>
                <a:ahLst/>
                <a:cxnLst/>
                <a:rect l="l" t="t" r="r" b="b"/>
                <a:pathLst>
                  <a:path w="5657" h="9324" extrusionOk="0">
                    <a:moveTo>
                      <a:pt x="2418" y="1"/>
                    </a:moveTo>
                    <a:lnTo>
                      <a:pt x="2418" y="1013"/>
                    </a:lnTo>
                    <a:cubicBezTo>
                      <a:pt x="1120" y="1167"/>
                      <a:pt x="215" y="1977"/>
                      <a:pt x="215" y="3132"/>
                    </a:cubicBezTo>
                    <a:cubicBezTo>
                      <a:pt x="227" y="4191"/>
                      <a:pt x="918" y="4823"/>
                      <a:pt x="2013" y="5061"/>
                    </a:cubicBezTo>
                    <a:lnTo>
                      <a:pt x="3239" y="5358"/>
                    </a:lnTo>
                    <a:cubicBezTo>
                      <a:pt x="4001" y="5549"/>
                      <a:pt x="4335" y="5835"/>
                      <a:pt x="4335" y="6406"/>
                    </a:cubicBezTo>
                    <a:cubicBezTo>
                      <a:pt x="4335" y="7025"/>
                      <a:pt x="3716" y="7442"/>
                      <a:pt x="2930" y="7442"/>
                    </a:cubicBezTo>
                    <a:cubicBezTo>
                      <a:pt x="2084" y="7418"/>
                      <a:pt x="1453" y="7049"/>
                      <a:pt x="1275" y="6323"/>
                    </a:cubicBezTo>
                    <a:lnTo>
                      <a:pt x="1" y="6347"/>
                    </a:lnTo>
                    <a:cubicBezTo>
                      <a:pt x="144" y="7573"/>
                      <a:pt x="1037" y="8240"/>
                      <a:pt x="2382" y="8394"/>
                    </a:cubicBezTo>
                    <a:lnTo>
                      <a:pt x="2382" y="9323"/>
                    </a:lnTo>
                    <a:lnTo>
                      <a:pt x="3465" y="9323"/>
                    </a:lnTo>
                    <a:lnTo>
                      <a:pt x="3465" y="8394"/>
                    </a:lnTo>
                    <a:cubicBezTo>
                      <a:pt x="4799" y="8240"/>
                      <a:pt x="5656" y="7478"/>
                      <a:pt x="5609" y="6394"/>
                    </a:cubicBezTo>
                    <a:cubicBezTo>
                      <a:pt x="5609" y="5370"/>
                      <a:pt x="5097" y="4596"/>
                      <a:pt x="3823" y="4251"/>
                    </a:cubicBezTo>
                    <a:lnTo>
                      <a:pt x="2632" y="3941"/>
                    </a:lnTo>
                    <a:cubicBezTo>
                      <a:pt x="1763" y="3691"/>
                      <a:pt x="1513" y="3465"/>
                      <a:pt x="1513" y="2989"/>
                    </a:cubicBezTo>
                    <a:cubicBezTo>
                      <a:pt x="1513" y="2334"/>
                      <a:pt x="2132" y="1941"/>
                      <a:pt x="2954" y="1941"/>
                    </a:cubicBezTo>
                    <a:cubicBezTo>
                      <a:pt x="3787" y="1965"/>
                      <a:pt x="4156" y="2382"/>
                      <a:pt x="4263" y="3120"/>
                    </a:cubicBezTo>
                    <a:lnTo>
                      <a:pt x="5513" y="3096"/>
                    </a:lnTo>
                    <a:cubicBezTo>
                      <a:pt x="5513" y="2084"/>
                      <a:pt x="4751" y="1215"/>
                      <a:pt x="3501" y="1013"/>
                    </a:cubicBezTo>
                    <a:lnTo>
                      <a:pt x="35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32;p17"/>
              <p:cNvSpPr/>
              <p:nvPr/>
            </p:nvSpPr>
            <p:spPr>
              <a:xfrm>
                <a:off x="6143300" y="2220738"/>
                <a:ext cx="273875" cy="251250"/>
              </a:xfrm>
              <a:custGeom>
                <a:avLst/>
                <a:gdLst/>
                <a:ahLst/>
                <a:cxnLst/>
                <a:rect l="l" t="t" r="r" b="b"/>
                <a:pathLst>
                  <a:path w="10955" h="10050" extrusionOk="0">
                    <a:moveTo>
                      <a:pt x="679" y="0"/>
                    </a:moveTo>
                    <a:cubicBezTo>
                      <a:pt x="298" y="0"/>
                      <a:pt x="1" y="298"/>
                      <a:pt x="1" y="667"/>
                    </a:cubicBezTo>
                    <a:lnTo>
                      <a:pt x="1" y="9382"/>
                    </a:lnTo>
                    <a:cubicBezTo>
                      <a:pt x="1" y="9751"/>
                      <a:pt x="298" y="10049"/>
                      <a:pt x="679" y="10049"/>
                    </a:cubicBezTo>
                    <a:lnTo>
                      <a:pt x="10288" y="10049"/>
                    </a:lnTo>
                    <a:cubicBezTo>
                      <a:pt x="10657" y="10049"/>
                      <a:pt x="10954" y="9751"/>
                      <a:pt x="10954" y="9382"/>
                    </a:cubicBezTo>
                    <a:lnTo>
                      <a:pt x="10954" y="667"/>
                    </a:lnTo>
                    <a:cubicBezTo>
                      <a:pt x="10954" y="298"/>
                      <a:pt x="10657" y="0"/>
                      <a:pt x="102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33;p17"/>
              <p:cNvSpPr/>
              <p:nvPr/>
            </p:nvSpPr>
            <p:spPr>
              <a:xfrm>
                <a:off x="6181700" y="2048688"/>
                <a:ext cx="197375" cy="262550"/>
              </a:xfrm>
              <a:custGeom>
                <a:avLst/>
                <a:gdLst/>
                <a:ahLst/>
                <a:cxnLst/>
                <a:rect l="l" t="t" r="r" b="b"/>
                <a:pathLst>
                  <a:path w="7895" h="10502" extrusionOk="0">
                    <a:moveTo>
                      <a:pt x="3941" y="977"/>
                    </a:moveTo>
                    <a:cubicBezTo>
                      <a:pt x="5584" y="977"/>
                      <a:pt x="6918" y="2322"/>
                      <a:pt x="6918" y="3953"/>
                    </a:cubicBezTo>
                    <a:lnTo>
                      <a:pt x="6918" y="9549"/>
                    </a:lnTo>
                    <a:lnTo>
                      <a:pt x="965" y="9549"/>
                    </a:lnTo>
                    <a:lnTo>
                      <a:pt x="965" y="3953"/>
                    </a:lnTo>
                    <a:cubicBezTo>
                      <a:pt x="965" y="2322"/>
                      <a:pt x="2310" y="977"/>
                      <a:pt x="3941" y="977"/>
                    </a:cubicBezTo>
                    <a:close/>
                    <a:moveTo>
                      <a:pt x="3941" y="0"/>
                    </a:moveTo>
                    <a:cubicBezTo>
                      <a:pt x="1774" y="0"/>
                      <a:pt x="0" y="1763"/>
                      <a:pt x="0" y="3941"/>
                    </a:cubicBezTo>
                    <a:lnTo>
                      <a:pt x="0" y="10025"/>
                    </a:lnTo>
                    <a:cubicBezTo>
                      <a:pt x="0" y="10299"/>
                      <a:pt x="215" y="10502"/>
                      <a:pt x="477" y="10502"/>
                    </a:cubicBezTo>
                    <a:lnTo>
                      <a:pt x="7394" y="10502"/>
                    </a:lnTo>
                    <a:cubicBezTo>
                      <a:pt x="7668" y="10502"/>
                      <a:pt x="7894" y="10299"/>
                      <a:pt x="7894" y="10025"/>
                    </a:cubicBezTo>
                    <a:lnTo>
                      <a:pt x="7894" y="3941"/>
                    </a:lnTo>
                    <a:cubicBezTo>
                      <a:pt x="7894" y="1763"/>
                      <a:pt x="6120" y="0"/>
                      <a:pt x="394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34;p17"/>
              <p:cNvSpPr/>
              <p:nvPr/>
            </p:nvSpPr>
            <p:spPr>
              <a:xfrm>
                <a:off x="6236775" y="2288288"/>
                <a:ext cx="87225" cy="86950"/>
              </a:xfrm>
              <a:custGeom>
                <a:avLst/>
                <a:gdLst/>
                <a:ahLst/>
                <a:cxnLst/>
                <a:rect l="l" t="t" r="r" b="b"/>
                <a:pathLst>
                  <a:path w="3489" h="3478" extrusionOk="0">
                    <a:moveTo>
                      <a:pt x="1738" y="1"/>
                    </a:moveTo>
                    <a:cubicBezTo>
                      <a:pt x="774" y="1"/>
                      <a:pt x="0" y="775"/>
                      <a:pt x="0" y="1739"/>
                    </a:cubicBezTo>
                    <a:cubicBezTo>
                      <a:pt x="0" y="2704"/>
                      <a:pt x="774" y="3478"/>
                      <a:pt x="1738" y="3478"/>
                    </a:cubicBezTo>
                    <a:cubicBezTo>
                      <a:pt x="2703" y="3478"/>
                      <a:pt x="3489" y="2704"/>
                      <a:pt x="3489" y="1739"/>
                    </a:cubicBezTo>
                    <a:cubicBezTo>
                      <a:pt x="3489" y="775"/>
                      <a:pt x="2703" y="1"/>
                      <a:pt x="1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35;p17"/>
              <p:cNvSpPr/>
              <p:nvPr/>
            </p:nvSpPr>
            <p:spPr>
              <a:xfrm>
                <a:off x="6260575" y="2359438"/>
                <a:ext cx="39625" cy="45275"/>
              </a:xfrm>
              <a:custGeom>
                <a:avLst/>
                <a:gdLst/>
                <a:ahLst/>
                <a:cxnLst/>
                <a:rect l="l" t="t" r="r" b="b"/>
                <a:pathLst>
                  <a:path w="1585" h="1811" extrusionOk="0">
                    <a:moveTo>
                      <a:pt x="1" y="0"/>
                    </a:moveTo>
                    <a:lnTo>
                      <a:pt x="1" y="1810"/>
                    </a:lnTo>
                    <a:lnTo>
                      <a:pt x="1584" y="1810"/>
                    </a:lnTo>
                    <a:lnTo>
                      <a:pt x="15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236;p17"/>
              <p:cNvSpPr/>
              <p:nvPr/>
            </p:nvSpPr>
            <p:spPr>
              <a:xfrm>
                <a:off x="6771950" y="2156438"/>
                <a:ext cx="464975" cy="315550"/>
              </a:xfrm>
              <a:custGeom>
                <a:avLst/>
                <a:gdLst/>
                <a:ahLst/>
                <a:cxnLst/>
                <a:rect l="l" t="t" r="r" b="b"/>
                <a:pathLst>
                  <a:path w="18599" h="12622" extrusionOk="0">
                    <a:moveTo>
                      <a:pt x="632" y="0"/>
                    </a:moveTo>
                    <a:cubicBezTo>
                      <a:pt x="274" y="0"/>
                      <a:pt x="1" y="286"/>
                      <a:pt x="1" y="643"/>
                    </a:cubicBezTo>
                    <a:lnTo>
                      <a:pt x="1" y="11978"/>
                    </a:lnTo>
                    <a:cubicBezTo>
                      <a:pt x="1" y="12335"/>
                      <a:pt x="274" y="12621"/>
                      <a:pt x="632" y="12621"/>
                    </a:cubicBezTo>
                    <a:lnTo>
                      <a:pt x="17943" y="12621"/>
                    </a:lnTo>
                    <a:cubicBezTo>
                      <a:pt x="18300" y="12621"/>
                      <a:pt x="18598" y="12335"/>
                      <a:pt x="18586" y="11978"/>
                    </a:cubicBezTo>
                    <a:lnTo>
                      <a:pt x="18586" y="643"/>
                    </a:lnTo>
                    <a:cubicBezTo>
                      <a:pt x="18586" y="286"/>
                      <a:pt x="18300" y="0"/>
                      <a:pt x="1794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37;p17"/>
              <p:cNvSpPr/>
              <p:nvPr/>
            </p:nvSpPr>
            <p:spPr>
              <a:xfrm>
                <a:off x="6858875" y="2183513"/>
                <a:ext cx="71450" cy="71475"/>
              </a:xfrm>
              <a:custGeom>
                <a:avLst/>
                <a:gdLst/>
                <a:ahLst/>
                <a:cxnLst/>
                <a:rect l="l" t="t" r="r" b="b"/>
                <a:pathLst>
                  <a:path w="2858" h="2859" extrusionOk="0">
                    <a:moveTo>
                      <a:pt x="1429" y="1"/>
                    </a:moveTo>
                    <a:cubicBezTo>
                      <a:pt x="643" y="1"/>
                      <a:pt x="0" y="644"/>
                      <a:pt x="0" y="1430"/>
                    </a:cubicBezTo>
                    <a:cubicBezTo>
                      <a:pt x="0" y="2227"/>
                      <a:pt x="643"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38;p17"/>
              <p:cNvSpPr/>
              <p:nvPr/>
            </p:nvSpPr>
            <p:spPr>
              <a:xfrm>
                <a:off x="6815700" y="2183513"/>
                <a:ext cx="71475" cy="71475"/>
              </a:xfrm>
              <a:custGeom>
                <a:avLst/>
                <a:gdLst/>
                <a:ahLst/>
                <a:cxnLst/>
                <a:rect l="l" t="t" r="r" b="b"/>
                <a:pathLst>
                  <a:path w="2859" h="2859" extrusionOk="0">
                    <a:moveTo>
                      <a:pt x="1429" y="1"/>
                    </a:moveTo>
                    <a:cubicBezTo>
                      <a:pt x="644" y="1"/>
                      <a:pt x="1" y="644"/>
                      <a:pt x="1" y="1430"/>
                    </a:cubicBezTo>
                    <a:cubicBezTo>
                      <a:pt x="1" y="2227"/>
                      <a:pt x="644" y="2858"/>
                      <a:pt x="1429" y="2858"/>
                    </a:cubicBezTo>
                    <a:cubicBezTo>
                      <a:pt x="2215" y="2858"/>
                      <a:pt x="2858" y="2227"/>
                      <a:pt x="2858" y="1430"/>
                    </a:cubicBezTo>
                    <a:cubicBezTo>
                      <a:pt x="2858" y="644"/>
                      <a:pt x="2215" y="1"/>
                      <a:pt x="14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39;p17"/>
              <p:cNvSpPr/>
              <p:nvPr/>
            </p:nvSpPr>
            <p:spPr>
              <a:xfrm>
                <a:off x="6815700" y="2348713"/>
                <a:ext cx="378050" cy="23550"/>
              </a:xfrm>
              <a:custGeom>
                <a:avLst/>
                <a:gdLst/>
                <a:ahLst/>
                <a:cxnLst/>
                <a:rect l="l" t="t" r="r" b="b"/>
                <a:pathLst>
                  <a:path w="15122" h="942" extrusionOk="0">
                    <a:moveTo>
                      <a:pt x="1" y="1"/>
                    </a:moveTo>
                    <a:lnTo>
                      <a:pt x="1" y="941"/>
                    </a:lnTo>
                    <a:lnTo>
                      <a:pt x="15122" y="941"/>
                    </a:lnTo>
                    <a:lnTo>
                      <a:pt x="1512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40;p17"/>
              <p:cNvSpPr/>
              <p:nvPr/>
            </p:nvSpPr>
            <p:spPr>
              <a:xfrm>
                <a:off x="7036575" y="2196313"/>
                <a:ext cx="157175" cy="23550"/>
              </a:xfrm>
              <a:custGeom>
                <a:avLst/>
                <a:gdLst/>
                <a:ahLst/>
                <a:cxnLst/>
                <a:rect l="l" t="t" r="r" b="b"/>
                <a:pathLst>
                  <a:path w="6287" h="942" extrusionOk="0">
                    <a:moveTo>
                      <a:pt x="0" y="1"/>
                    </a:moveTo>
                    <a:lnTo>
                      <a:pt x="0" y="941"/>
                    </a:lnTo>
                    <a:lnTo>
                      <a:pt x="6287" y="941"/>
                    </a:lnTo>
                    <a:lnTo>
                      <a:pt x="628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41;p17"/>
              <p:cNvSpPr/>
              <p:nvPr/>
            </p:nvSpPr>
            <p:spPr>
              <a:xfrm>
                <a:off x="7036575" y="2232038"/>
                <a:ext cx="125625" cy="23250"/>
              </a:xfrm>
              <a:custGeom>
                <a:avLst/>
                <a:gdLst/>
                <a:ahLst/>
                <a:cxnLst/>
                <a:rect l="l" t="t" r="r" b="b"/>
                <a:pathLst>
                  <a:path w="5025" h="930" extrusionOk="0">
                    <a:moveTo>
                      <a:pt x="0" y="1"/>
                    </a:moveTo>
                    <a:lnTo>
                      <a:pt x="0" y="929"/>
                    </a:lnTo>
                    <a:lnTo>
                      <a:pt x="5025" y="929"/>
                    </a:lnTo>
                    <a:lnTo>
                      <a:pt x="502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42;p17"/>
              <p:cNvSpPr/>
              <p:nvPr/>
            </p:nvSpPr>
            <p:spPr>
              <a:xfrm>
                <a:off x="6930300" y="2410938"/>
                <a:ext cx="149150" cy="23525"/>
              </a:xfrm>
              <a:custGeom>
                <a:avLst/>
                <a:gdLst/>
                <a:ahLst/>
                <a:cxnLst/>
                <a:rect l="l" t="t" r="r" b="b"/>
                <a:pathLst>
                  <a:path w="5966" h="941" extrusionOk="0">
                    <a:moveTo>
                      <a:pt x="1" y="0"/>
                    </a:moveTo>
                    <a:lnTo>
                      <a:pt x="1" y="941"/>
                    </a:lnTo>
                    <a:lnTo>
                      <a:pt x="5966" y="941"/>
                    </a:lnTo>
                    <a:lnTo>
                      <a:pt x="59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2" name="Google Shape;212;p33"/>
          <p:cNvSpPr txBox="1">
            <a:spLocks noGrp="1"/>
          </p:cNvSpPr>
          <p:nvPr>
            <p:ph type="title" idx="6"/>
          </p:nvPr>
        </p:nvSpPr>
        <p:spPr>
          <a:xfrm>
            <a:off x="490907" y="27369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Types of Phishing Attacks</a:t>
            </a:r>
            <a:endParaRPr dirty="0"/>
          </a:p>
        </p:txBody>
      </p:sp>
      <p:grpSp>
        <p:nvGrpSpPr>
          <p:cNvPr id="24" name="Google Shape;201;p17"/>
          <p:cNvGrpSpPr/>
          <p:nvPr/>
        </p:nvGrpSpPr>
        <p:grpSpPr>
          <a:xfrm>
            <a:off x="598348" y="1152262"/>
            <a:ext cx="2990132" cy="1293201"/>
            <a:chOff x="3490300" y="1484200"/>
            <a:chExt cx="2265250" cy="1087500"/>
          </a:xfrm>
        </p:grpSpPr>
        <p:sp>
          <p:nvSpPr>
            <p:cNvPr id="25" name="Google Shape;202;p17"/>
            <p:cNvSpPr/>
            <p:nvPr/>
          </p:nvSpPr>
          <p:spPr>
            <a:xfrm>
              <a:off x="3866750" y="14842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03;p17"/>
            <p:cNvGrpSpPr/>
            <p:nvPr/>
          </p:nvGrpSpPr>
          <p:grpSpPr>
            <a:xfrm>
              <a:off x="3490300" y="1629888"/>
              <a:ext cx="797425" cy="797150"/>
              <a:chOff x="3490300" y="1629888"/>
              <a:chExt cx="797425" cy="797150"/>
            </a:xfrm>
          </p:grpSpPr>
          <p:sp>
            <p:nvSpPr>
              <p:cNvPr id="27" name="Google Shape;204;p17"/>
              <p:cNvSpPr/>
              <p:nvPr/>
            </p:nvSpPr>
            <p:spPr>
              <a:xfrm>
                <a:off x="3501300" y="1641188"/>
                <a:ext cx="774825" cy="774825"/>
              </a:xfrm>
              <a:custGeom>
                <a:avLst/>
                <a:gdLst/>
                <a:ahLst/>
                <a:cxnLst/>
                <a:rect l="l" t="t" r="r" b="b"/>
                <a:pathLst>
                  <a:path w="30993" h="30993" extrusionOk="0">
                    <a:moveTo>
                      <a:pt x="3013" y="1"/>
                    </a:moveTo>
                    <a:cubicBezTo>
                      <a:pt x="1358" y="1"/>
                      <a:pt x="1" y="1334"/>
                      <a:pt x="1" y="3001"/>
                    </a:cubicBezTo>
                    <a:lnTo>
                      <a:pt x="1" y="27992"/>
                    </a:lnTo>
                    <a:cubicBezTo>
                      <a:pt x="1" y="29647"/>
                      <a:pt x="1346" y="30993"/>
                      <a:pt x="3013" y="30993"/>
                    </a:cubicBezTo>
                    <a:lnTo>
                      <a:pt x="3013" y="30981"/>
                    </a:lnTo>
                    <a:lnTo>
                      <a:pt x="27980" y="30981"/>
                    </a:lnTo>
                    <a:cubicBezTo>
                      <a:pt x="29635" y="30981"/>
                      <a:pt x="30993" y="29647"/>
                      <a:pt x="30993" y="27980"/>
                    </a:cubicBezTo>
                    <a:lnTo>
                      <a:pt x="30993" y="3001"/>
                    </a:lnTo>
                    <a:cubicBezTo>
                      <a:pt x="30993" y="1358"/>
                      <a:pt x="29659"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05;p17"/>
              <p:cNvSpPr/>
              <p:nvPr/>
            </p:nvSpPr>
            <p:spPr>
              <a:xfrm>
                <a:off x="3490300" y="1629888"/>
                <a:ext cx="797425" cy="797150"/>
              </a:xfrm>
              <a:custGeom>
                <a:avLst/>
                <a:gdLst/>
                <a:ahLst/>
                <a:cxnLst/>
                <a:rect l="l" t="t" r="r" b="b"/>
                <a:pathLst>
                  <a:path w="31897" h="31886" extrusionOk="0">
                    <a:moveTo>
                      <a:pt x="28432" y="893"/>
                    </a:moveTo>
                    <a:cubicBezTo>
                      <a:pt x="29837" y="893"/>
                      <a:pt x="30992" y="2048"/>
                      <a:pt x="30992" y="3453"/>
                    </a:cubicBezTo>
                    <a:lnTo>
                      <a:pt x="30992" y="28432"/>
                    </a:lnTo>
                    <a:cubicBezTo>
                      <a:pt x="30992" y="29849"/>
                      <a:pt x="29837" y="30992"/>
                      <a:pt x="28432" y="30992"/>
                    </a:cubicBezTo>
                    <a:lnTo>
                      <a:pt x="3453" y="30992"/>
                    </a:lnTo>
                    <a:cubicBezTo>
                      <a:pt x="2036" y="30992"/>
                      <a:pt x="893" y="29849"/>
                      <a:pt x="893" y="28432"/>
                    </a:cubicBezTo>
                    <a:lnTo>
                      <a:pt x="893" y="3453"/>
                    </a:lnTo>
                    <a:cubicBezTo>
                      <a:pt x="893" y="2048"/>
                      <a:pt x="2036" y="893"/>
                      <a:pt x="3453" y="893"/>
                    </a:cubicBezTo>
                    <a:close/>
                    <a:moveTo>
                      <a:pt x="3453" y="0"/>
                    </a:moveTo>
                    <a:cubicBezTo>
                      <a:pt x="1548" y="0"/>
                      <a:pt x="0" y="1548"/>
                      <a:pt x="0" y="3453"/>
                    </a:cubicBezTo>
                    <a:lnTo>
                      <a:pt x="0" y="28432"/>
                    </a:lnTo>
                    <a:cubicBezTo>
                      <a:pt x="0" y="30337"/>
                      <a:pt x="1548" y="31885"/>
                      <a:pt x="3453" y="31885"/>
                    </a:cubicBezTo>
                    <a:lnTo>
                      <a:pt x="28420" y="31885"/>
                    </a:lnTo>
                    <a:cubicBezTo>
                      <a:pt x="30325" y="31885"/>
                      <a:pt x="31885" y="30337"/>
                      <a:pt x="31885" y="28432"/>
                    </a:cubicBezTo>
                    <a:lnTo>
                      <a:pt x="31885" y="3453"/>
                    </a:lnTo>
                    <a:cubicBezTo>
                      <a:pt x="31897" y="1548"/>
                      <a:pt x="30337" y="0"/>
                      <a:pt x="28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6;p17"/>
              <p:cNvSpPr/>
              <p:nvPr/>
            </p:nvSpPr>
            <p:spPr>
              <a:xfrm>
                <a:off x="3571850" y="1818288"/>
                <a:ext cx="287550" cy="296500"/>
              </a:xfrm>
              <a:custGeom>
                <a:avLst/>
                <a:gdLst/>
                <a:ahLst/>
                <a:cxnLst/>
                <a:rect l="l" t="t" r="r" b="b"/>
                <a:pathLst>
                  <a:path w="11502" h="11860" extrusionOk="0">
                    <a:moveTo>
                      <a:pt x="1084" y="1"/>
                    </a:moveTo>
                    <a:cubicBezTo>
                      <a:pt x="489" y="1"/>
                      <a:pt x="0" y="489"/>
                      <a:pt x="0" y="1084"/>
                    </a:cubicBezTo>
                    <a:lnTo>
                      <a:pt x="0" y="11860"/>
                    </a:lnTo>
                    <a:lnTo>
                      <a:pt x="11502" y="11860"/>
                    </a:lnTo>
                    <a:lnTo>
                      <a:pt x="11502" y="1084"/>
                    </a:lnTo>
                    <a:cubicBezTo>
                      <a:pt x="11502" y="489"/>
                      <a:pt x="11014" y="1"/>
                      <a:pt x="104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7;p17"/>
              <p:cNvSpPr/>
              <p:nvPr/>
            </p:nvSpPr>
            <p:spPr>
              <a:xfrm>
                <a:off x="3648650" y="1853138"/>
                <a:ext cx="133375" cy="133350"/>
              </a:xfrm>
              <a:custGeom>
                <a:avLst/>
                <a:gdLst/>
                <a:ahLst/>
                <a:cxnLst/>
                <a:rect l="l" t="t" r="r" b="b"/>
                <a:pathLst>
                  <a:path w="5335" h="5334" extrusionOk="0">
                    <a:moveTo>
                      <a:pt x="2667" y="0"/>
                    </a:moveTo>
                    <a:cubicBezTo>
                      <a:pt x="1203" y="0"/>
                      <a:pt x="0" y="1191"/>
                      <a:pt x="0" y="2667"/>
                    </a:cubicBezTo>
                    <a:cubicBezTo>
                      <a:pt x="0" y="4143"/>
                      <a:pt x="1203" y="5334"/>
                      <a:pt x="2667" y="5334"/>
                    </a:cubicBezTo>
                    <a:cubicBezTo>
                      <a:pt x="4144" y="5334"/>
                      <a:pt x="5334" y="4143"/>
                      <a:pt x="5334" y="2667"/>
                    </a:cubicBezTo>
                    <a:cubicBezTo>
                      <a:pt x="5334" y="1191"/>
                      <a:pt x="4144" y="0"/>
                      <a:pt x="26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08;p17"/>
              <p:cNvSpPr/>
              <p:nvPr/>
            </p:nvSpPr>
            <p:spPr>
              <a:xfrm>
                <a:off x="3622450" y="2010288"/>
                <a:ext cx="186050" cy="78600"/>
              </a:xfrm>
              <a:custGeom>
                <a:avLst/>
                <a:gdLst/>
                <a:ahLst/>
                <a:cxnLst/>
                <a:rect l="l" t="t" r="r" b="b"/>
                <a:pathLst>
                  <a:path w="7442" h="3144" extrusionOk="0">
                    <a:moveTo>
                      <a:pt x="3144" y="0"/>
                    </a:moveTo>
                    <a:cubicBezTo>
                      <a:pt x="1394" y="0"/>
                      <a:pt x="0" y="1417"/>
                      <a:pt x="0" y="3144"/>
                    </a:cubicBezTo>
                    <a:lnTo>
                      <a:pt x="7442" y="3144"/>
                    </a:lnTo>
                    <a:cubicBezTo>
                      <a:pt x="7442" y="1394"/>
                      <a:pt x="6037" y="0"/>
                      <a:pt x="4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09;p17"/>
              <p:cNvSpPr/>
              <p:nvPr/>
            </p:nvSpPr>
            <p:spPr>
              <a:xfrm>
                <a:off x="3515000" y="1652213"/>
                <a:ext cx="747725" cy="114025"/>
              </a:xfrm>
              <a:custGeom>
                <a:avLst/>
                <a:gdLst/>
                <a:ahLst/>
                <a:cxnLst/>
                <a:rect l="l" t="t" r="r" b="b"/>
                <a:pathLst>
                  <a:path w="29909" h="4561" extrusionOk="0">
                    <a:moveTo>
                      <a:pt x="5489" y="0"/>
                    </a:moveTo>
                    <a:cubicBezTo>
                      <a:pt x="2751" y="0"/>
                      <a:pt x="488" y="1965"/>
                      <a:pt x="0" y="4560"/>
                    </a:cubicBezTo>
                    <a:lnTo>
                      <a:pt x="29909" y="4560"/>
                    </a:lnTo>
                    <a:cubicBezTo>
                      <a:pt x="29421" y="1965"/>
                      <a:pt x="27158" y="0"/>
                      <a:pt x="2442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0;p17"/>
              <p:cNvSpPr/>
              <p:nvPr/>
            </p:nvSpPr>
            <p:spPr>
              <a:xfrm>
                <a:off x="3588225" y="1674538"/>
                <a:ext cx="43175" cy="43175"/>
              </a:xfrm>
              <a:custGeom>
                <a:avLst/>
                <a:gdLst/>
                <a:ahLst/>
                <a:cxnLst/>
                <a:rect l="l" t="t" r="r" b="b"/>
                <a:pathLst>
                  <a:path w="1727" h="1727" extrusionOk="0">
                    <a:moveTo>
                      <a:pt x="858" y="0"/>
                    </a:moveTo>
                    <a:cubicBezTo>
                      <a:pt x="381" y="0"/>
                      <a:pt x="0" y="393"/>
                      <a:pt x="0" y="869"/>
                    </a:cubicBezTo>
                    <a:cubicBezTo>
                      <a:pt x="0" y="1346"/>
                      <a:pt x="381" y="1727"/>
                      <a:pt x="858" y="1727"/>
                    </a:cubicBezTo>
                    <a:cubicBezTo>
                      <a:pt x="1334" y="1727"/>
                      <a:pt x="1727" y="1346"/>
                      <a:pt x="1727" y="869"/>
                    </a:cubicBezTo>
                    <a:cubicBezTo>
                      <a:pt x="1727" y="393"/>
                      <a:pt x="1334" y="0"/>
                      <a:pt x="858"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1;p17"/>
              <p:cNvSpPr/>
              <p:nvPr/>
            </p:nvSpPr>
            <p:spPr>
              <a:xfrm>
                <a:off x="3672750" y="1674538"/>
                <a:ext cx="43200" cy="43175"/>
              </a:xfrm>
              <a:custGeom>
                <a:avLst/>
                <a:gdLst/>
                <a:ahLst/>
                <a:cxnLst/>
                <a:rect l="l" t="t" r="r" b="b"/>
                <a:pathLst>
                  <a:path w="1728" h="1727" extrusionOk="0">
                    <a:moveTo>
                      <a:pt x="858" y="0"/>
                    </a:moveTo>
                    <a:cubicBezTo>
                      <a:pt x="382" y="0"/>
                      <a:pt x="1" y="393"/>
                      <a:pt x="1" y="869"/>
                    </a:cubicBezTo>
                    <a:cubicBezTo>
                      <a:pt x="1" y="1346"/>
                      <a:pt x="382" y="1727"/>
                      <a:pt x="858" y="1727"/>
                    </a:cubicBezTo>
                    <a:cubicBezTo>
                      <a:pt x="1334" y="1727"/>
                      <a:pt x="1727" y="1346"/>
                      <a:pt x="1727" y="869"/>
                    </a:cubicBezTo>
                    <a:cubicBezTo>
                      <a:pt x="1727" y="393"/>
                      <a:pt x="1334" y="0"/>
                      <a:pt x="858"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2;p17"/>
              <p:cNvSpPr/>
              <p:nvPr/>
            </p:nvSpPr>
            <p:spPr>
              <a:xfrm>
                <a:off x="3757000" y="1674538"/>
                <a:ext cx="43175" cy="43175"/>
              </a:xfrm>
              <a:custGeom>
                <a:avLst/>
                <a:gdLst/>
                <a:ahLst/>
                <a:cxnLst/>
                <a:rect l="l" t="t" r="r" b="b"/>
                <a:pathLst>
                  <a:path w="1727" h="1727" extrusionOk="0">
                    <a:moveTo>
                      <a:pt x="869" y="0"/>
                    </a:moveTo>
                    <a:cubicBezTo>
                      <a:pt x="393" y="0"/>
                      <a:pt x="0" y="393"/>
                      <a:pt x="0" y="869"/>
                    </a:cubicBezTo>
                    <a:cubicBezTo>
                      <a:pt x="0" y="1346"/>
                      <a:pt x="393" y="1727"/>
                      <a:pt x="869" y="1727"/>
                    </a:cubicBezTo>
                    <a:cubicBezTo>
                      <a:pt x="1346" y="1727"/>
                      <a:pt x="1727" y="1346"/>
                      <a:pt x="1727" y="869"/>
                    </a:cubicBezTo>
                    <a:cubicBezTo>
                      <a:pt x="1727" y="393"/>
                      <a:pt x="1346" y="0"/>
                      <a:pt x="869" y="0"/>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3;p17"/>
              <p:cNvSpPr/>
              <p:nvPr/>
            </p:nvSpPr>
            <p:spPr>
              <a:xfrm>
                <a:off x="3576600" y="2180538"/>
                <a:ext cx="532550" cy="14925"/>
              </a:xfrm>
              <a:custGeom>
                <a:avLst/>
                <a:gdLst/>
                <a:ahLst/>
                <a:cxnLst/>
                <a:rect l="l" t="t" r="r" b="b"/>
                <a:pathLst>
                  <a:path w="21302" h="597" extrusionOk="0">
                    <a:moveTo>
                      <a:pt x="1" y="1"/>
                    </a:moveTo>
                    <a:lnTo>
                      <a:pt x="1" y="596"/>
                    </a:lnTo>
                    <a:lnTo>
                      <a:pt x="21301" y="596"/>
                    </a:lnTo>
                    <a:lnTo>
                      <a:pt x="213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4;p17"/>
              <p:cNvSpPr/>
              <p:nvPr/>
            </p:nvSpPr>
            <p:spPr>
              <a:xfrm>
                <a:off x="3576600" y="2242763"/>
                <a:ext cx="532550" cy="14900"/>
              </a:xfrm>
              <a:custGeom>
                <a:avLst/>
                <a:gdLst/>
                <a:ahLst/>
                <a:cxnLst/>
                <a:rect l="l" t="t" r="r" b="b"/>
                <a:pathLst>
                  <a:path w="21302" h="596" extrusionOk="0">
                    <a:moveTo>
                      <a:pt x="1" y="0"/>
                    </a:moveTo>
                    <a:lnTo>
                      <a:pt x="1" y="596"/>
                    </a:lnTo>
                    <a:lnTo>
                      <a:pt x="21301" y="596"/>
                    </a:lnTo>
                    <a:lnTo>
                      <a:pt x="2130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5;p17"/>
              <p:cNvSpPr/>
              <p:nvPr/>
            </p:nvSpPr>
            <p:spPr>
              <a:xfrm>
                <a:off x="3576600" y="2304963"/>
                <a:ext cx="532550" cy="14900"/>
              </a:xfrm>
              <a:custGeom>
                <a:avLst/>
                <a:gdLst/>
                <a:ahLst/>
                <a:cxnLst/>
                <a:rect l="l" t="t" r="r" b="b"/>
                <a:pathLst>
                  <a:path w="21302" h="596" extrusionOk="0">
                    <a:moveTo>
                      <a:pt x="1" y="1"/>
                    </a:moveTo>
                    <a:lnTo>
                      <a:pt x="1" y="596"/>
                    </a:lnTo>
                    <a:lnTo>
                      <a:pt x="21301" y="596"/>
                    </a:lnTo>
                    <a:lnTo>
                      <a:pt x="2130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p17"/>
              <p:cNvSpPr/>
              <p:nvPr/>
            </p:nvSpPr>
            <p:spPr>
              <a:xfrm>
                <a:off x="4126975" y="2152263"/>
                <a:ext cx="56275" cy="39925"/>
              </a:xfrm>
              <a:custGeom>
                <a:avLst/>
                <a:gdLst/>
                <a:ahLst/>
                <a:cxnLst/>
                <a:rect l="l" t="t" r="r" b="b"/>
                <a:pathLst>
                  <a:path w="2251" h="1597" fill="none" extrusionOk="0">
                    <a:moveTo>
                      <a:pt x="1" y="953"/>
                    </a:moveTo>
                    <a:lnTo>
                      <a:pt x="644" y="1596"/>
                    </a:lnTo>
                    <a:lnTo>
                      <a:pt x="2251" y="1"/>
                    </a:ln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7;p17"/>
              <p:cNvSpPr/>
              <p:nvPr/>
            </p:nvSpPr>
            <p:spPr>
              <a:xfrm>
                <a:off x="4126975" y="2217763"/>
                <a:ext cx="56275" cy="39900"/>
              </a:xfrm>
              <a:custGeom>
                <a:avLst/>
                <a:gdLst/>
                <a:ahLst/>
                <a:cxnLst/>
                <a:rect l="l" t="t" r="r" b="b"/>
                <a:pathLst>
                  <a:path w="2251" h="1596" fill="none" extrusionOk="0">
                    <a:moveTo>
                      <a:pt x="1" y="953"/>
                    </a:moveTo>
                    <a:lnTo>
                      <a:pt x="644" y="1596"/>
                    </a:lnTo>
                    <a:lnTo>
                      <a:pt x="2251" y="0"/>
                    </a:ln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8;p17"/>
              <p:cNvSpPr/>
              <p:nvPr/>
            </p:nvSpPr>
            <p:spPr>
              <a:xfrm>
                <a:off x="4126975" y="2279963"/>
                <a:ext cx="56275" cy="40200"/>
              </a:xfrm>
              <a:custGeom>
                <a:avLst/>
                <a:gdLst/>
                <a:ahLst/>
                <a:cxnLst/>
                <a:rect l="l" t="t" r="r" b="b"/>
                <a:pathLst>
                  <a:path w="2251" h="1608" fill="none" extrusionOk="0">
                    <a:moveTo>
                      <a:pt x="1" y="953"/>
                    </a:moveTo>
                    <a:lnTo>
                      <a:pt x="644" y="1608"/>
                    </a:lnTo>
                    <a:lnTo>
                      <a:pt x="2251" y="1"/>
                    </a:lnTo>
                  </a:path>
                </a:pathLst>
              </a:custGeom>
              <a:noFill/>
              <a:ln w="7450" cap="rnd"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9;p17"/>
              <p:cNvSpPr/>
              <p:nvPr/>
            </p:nvSpPr>
            <p:spPr>
              <a:xfrm>
                <a:off x="3903425" y="1818888"/>
                <a:ext cx="301550" cy="296800"/>
              </a:xfrm>
              <a:custGeom>
                <a:avLst/>
                <a:gdLst/>
                <a:ahLst/>
                <a:cxnLst/>
                <a:rect l="l" t="t" r="r" b="b"/>
                <a:pathLst>
                  <a:path w="12062" h="11872" extrusionOk="0">
                    <a:moveTo>
                      <a:pt x="5966" y="3573"/>
                    </a:moveTo>
                    <a:cubicBezTo>
                      <a:pt x="7169" y="3573"/>
                      <a:pt x="8133" y="4549"/>
                      <a:pt x="8133" y="5716"/>
                    </a:cubicBezTo>
                    <a:cubicBezTo>
                      <a:pt x="8133" y="6894"/>
                      <a:pt x="7157" y="7859"/>
                      <a:pt x="5966" y="7859"/>
                    </a:cubicBezTo>
                    <a:cubicBezTo>
                      <a:pt x="4763" y="7859"/>
                      <a:pt x="3787" y="6894"/>
                      <a:pt x="3787" y="5716"/>
                    </a:cubicBezTo>
                    <a:cubicBezTo>
                      <a:pt x="3787" y="4549"/>
                      <a:pt x="4763" y="3573"/>
                      <a:pt x="5966" y="3573"/>
                    </a:cubicBezTo>
                    <a:close/>
                    <a:moveTo>
                      <a:pt x="5418" y="1"/>
                    </a:moveTo>
                    <a:cubicBezTo>
                      <a:pt x="5133" y="1"/>
                      <a:pt x="4894" y="215"/>
                      <a:pt x="4859" y="501"/>
                    </a:cubicBezTo>
                    <a:lnTo>
                      <a:pt x="4775" y="1227"/>
                    </a:lnTo>
                    <a:cubicBezTo>
                      <a:pt x="4347" y="1346"/>
                      <a:pt x="3918" y="1501"/>
                      <a:pt x="3537" y="1727"/>
                    </a:cubicBezTo>
                    <a:lnTo>
                      <a:pt x="2942" y="1263"/>
                    </a:lnTo>
                    <a:cubicBezTo>
                      <a:pt x="2841" y="1184"/>
                      <a:pt x="2724" y="1147"/>
                      <a:pt x="2609" y="1147"/>
                    </a:cubicBezTo>
                    <a:cubicBezTo>
                      <a:pt x="2464" y="1147"/>
                      <a:pt x="2321" y="1205"/>
                      <a:pt x="2216" y="1310"/>
                    </a:cubicBezTo>
                    <a:lnTo>
                      <a:pt x="1287" y="2215"/>
                    </a:lnTo>
                    <a:cubicBezTo>
                      <a:pt x="1096" y="2418"/>
                      <a:pt x="1073" y="2727"/>
                      <a:pt x="1251" y="2954"/>
                    </a:cubicBezTo>
                    <a:lnTo>
                      <a:pt x="1751" y="3573"/>
                    </a:lnTo>
                    <a:cubicBezTo>
                      <a:pt x="1549" y="3930"/>
                      <a:pt x="1394" y="4299"/>
                      <a:pt x="1287" y="4704"/>
                    </a:cubicBezTo>
                    <a:lnTo>
                      <a:pt x="489" y="4799"/>
                    </a:lnTo>
                    <a:cubicBezTo>
                      <a:pt x="203" y="4823"/>
                      <a:pt x="1" y="5061"/>
                      <a:pt x="1" y="5347"/>
                    </a:cubicBezTo>
                    <a:lnTo>
                      <a:pt x="1" y="6609"/>
                    </a:lnTo>
                    <a:cubicBezTo>
                      <a:pt x="1" y="6894"/>
                      <a:pt x="203" y="7121"/>
                      <a:pt x="489" y="7156"/>
                    </a:cubicBezTo>
                    <a:lnTo>
                      <a:pt x="1334" y="7204"/>
                    </a:lnTo>
                    <a:cubicBezTo>
                      <a:pt x="1442" y="7561"/>
                      <a:pt x="1585" y="7918"/>
                      <a:pt x="1787" y="8252"/>
                    </a:cubicBezTo>
                    <a:lnTo>
                      <a:pt x="1251" y="8919"/>
                    </a:lnTo>
                    <a:cubicBezTo>
                      <a:pt x="1073" y="9145"/>
                      <a:pt x="1096" y="9442"/>
                      <a:pt x="1287" y="9633"/>
                    </a:cubicBezTo>
                    <a:lnTo>
                      <a:pt x="2216" y="10538"/>
                    </a:lnTo>
                    <a:cubicBezTo>
                      <a:pt x="2318" y="10647"/>
                      <a:pt x="2463" y="10701"/>
                      <a:pt x="2608" y="10701"/>
                    </a:cubicBezTo>
                    <a:cubicBezTo>
                      <a:pt x="2732" y="10701"/>
                      <a:pt x="2855" y="10662"/>
                      <a:pt x="2954" y="10585"/>
                    </a:cubicBezTo>
                    <a:lnTo>
                      <a:pt x="3632" y="10062"/>
                    </a:lnTo>
                    <a:cubicBezTo>
                      <a:pt x="3966" y="10264"/>
                      <a:pt x="4347" y="10407"/>
                      <a:pt x="4728" y="10526"/>
                    </a:cubicBezTo>
                    <a:lnTo>
                      <a:pt x="4835" y="11371"/>
                    </a:lnTo>
                    <a:cubicBezTo>
                      <a:pt x="4859" y="11657"/>
                      <a:pt x="5097" y="11871"/>
                      <a:pt x="5383" y="11871"/>
                    </a:cubicBezTo>
                    <a:lnTo>
                      <a:pt x="6680" y="11871"/>
                    </a:lnTo>
                    <a:cubicBezTo>
                      <a:pt x="6966" y="11871"/>
                      <a:pt x="7204" y="11657"/>
                      <a:pt x="7228" y="11371"/>
                    </a:cubicBezTo>
                    <a:lnTo>
                      <a:pt x="7323" y="10562"/>
                    </a:lnTo>
                    <a:cubicBezTo>
                      <a:pt x="7740" y="10454"/>
                      <a:pt x="8121" y="10288"/>
                      <a:pt x="8490" y="10097"/>
                    </a:cubicBezTo>
                    <a:lnTo>
                      <a:pt x="9145" y="10597"/>
                    </a:lnTo>
                    <a:cubicBezTo>
                      <a:pt x="9249" y="10679"/>
                      <a:pt x="9371" y="10719"/>
                      <a:pt x="9491" y="10719"/>
                    </a:cubicBezTo>
                    <a:cubicBezTo>
                      <a:pt x="9633" y="10719"/>
                      <a:pt x="9774" y="10665"/>
                      <a:pt x="9883" y="10562"/>
                    </a:cubicBezTo>
                    <a:lnTo>
                      <a:pt x="10788" y="9669"/>
                    </a:lnTo>
                    <a:cubicBezTo>
                      <a:pt x="10990" y="9466"/>
                      <a:pt x="11014" y="9157"/>
                      <a:pt x="10836" y="8930"/>
                    </a:cubicBezTo>
                    <a:lnTo>
                      <a:pt x="10324" y="8311"/>
                    </a:lnTo>
                    <a:cubicBezTo>
                      <a:pt x="10538" y="7954"/>
                      <a:pt x="10693" y="7585"/>
                      <a:pt x="10800" y="7180"/>
                    </a:cubicBezTo>
                    <a:lnTo>
                      <a:pt x="11574" y="7085"/>
                    </a:lnTo>
                    <a:cubicBezTo>
                      <a:pt x="11860" y="7061"/>
                      <a:pt x="12062" y="6823"/>
                      <a:pt x="12062" y="6537"/>
                    </a:cubicBezTo>
                    <a:lnTo>
                      <a:pt x="12062" y="5275"/>
                    </a:lnTo>
                    <a:cubicBezTo>
                      <a:pt x="12062" y="4990"/>
                      <a:pt x="11860" y="4763"/>
                      <a:pt x="11574" y="4728"/>
                    </a:cubicBezTo>
                    <a:lnTo>
                      <a:pt x="10812" y="4632"/>
                    </a:lnTo>
                    <a:cubicBezTo>
                      <a:pt x="10717" y="4239"/>
                      <a:pt x="10550" y="3858"/>
                      <a:pt x="10359" y="3513"/>
                    </a:cubicBezTo>
                    <a:lnTo>
                      <a:pt x="10836" y="2942"/>
                    </a:lnTo>
                    <a:cubicBezTo>
                      <a:pt x="11014" y="2715"/>
                      <a:pt x="10979" y="2418"/>
                      <a:pt x="10788" y="2227"/>
                    </a:cubicBezTo>
                    <a:lnTo>
                      <a:pt x="9859" y="1310"/>
                    </a:lnTo>
                    <a:cubicBezTo>
                      <a:pt x="9756" y="1207"/>
                      <a:pt x="9614" y="1156"/>
                      <a:pt x="9469" y="1156"/>
                    </a:cubicBezTo>
                    <a:cubicBezTo>
                      <a:pt x="9348" y="1156"/>
                      <a:pt x="9225" y="1192"/>
                      <a:pt x="9121" y="1263"/>
                    </a:cubicBezTo>
                    <a:lnTo>
                      <a:pt x="8538" y="1715"/>
                    </a:lnTo>
                    <a:cubicBezTo>
                      <a:pt x="8169" y="1489"/>
                      <a:pt x="7764" y="1322"/>
                      <a:pt x="7335" y="1227"/>
                    </a:cubicBezTo>
                    <a:lnTo>
                      <a:pt x="7240" y="501"/>
                    </a:lnTo>
                    <a:cubicBezTo>
                      <a:pt x="7216" y="215"/>
                      <a:pt x="6978" y="1"/>
                      <a:pt x="66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3" name="Google Shape;213;p33"/>
          <p:cNvSpPr txBox="1">
            <a:spLocks noGrp="1"/>
          </p:cNvSpPr>
          <p:nvPr>
            <p:ph type="ctrTitle"/>
          </p:nvPr>
        </p:nvSpPr>
        <p:spPr>
          <a:xfrm>
            <a:off x="7445790" y="1097396"/>
            <a:ext cx="1650369" cy="42838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smtClean="0"/>
              <a:t>EMAIL PHISHING</a:t>
            </a:r>
            <a:endParaRPr sz="1400" dirty="0"/>
          </a:p>
        </p:txBody>
      </p:sp>
      <p:sp>
        <p:nvSpPr>
          <p:cNvPr id="214" name="Google Shape;214;p33"/>
          <p:cNvSpPr txBox="1">
            <a:spLocks noGrp="1"/>
          </p:cNvSpPr>
          <p:nvPr>
            <p:ph type="subTitle" idx="1"/>
          </p:nvPr>
        </p:nvSpPr>
        <p:spPr>
          <a:xfrm>
            <a:off x="1063747" y="2523028"/>
            <a:ext cx="2372745" cy="792300"/>
          </a:xfrm>
          <a:prstGeom prst="rect">
            <a:avLst/>
          </a:prstGeom>
        </p:spPr>
        <p:txBody>
          <a:bodyPr spcFirstLastPara="1" wrap="square" lIns="91425" tIns="91425" rIns="91425" bIns="91425" anchor="t" anchorCtr="0">
            <a:noAutofit/>
          </a:bodyPr>
          <a:lstStyle/>
          <a:p>
            <a:pPr marL="0" indent="0"/>
            <a:r>
              <a:rPr lang="en-US" dirty="0" smtClean="0"/>
              <a:t>Example: </a:t>
            </a:r>
            <a:r>
              <a:rPr lang="en-US" dirty="0" smtClean="0">
                <a:latin typeface="Fira Sans"/>
                <a:ea typeface="Fira Sans"/>
                <a:cs typeface="Fira Sans"/>
                <a:sym typeface="Fira Sans"/>
              </a:rPr>
              <a:t>Impersonation</a:t>
            </a:r>
            <a:r>
              <a:rPr lang="en-US" dirty="0">
                <a:latin typeface="Fira Sans"/>
                <a:ea typeface="Fira Sans"/>
                <a:cs typeface="Fira Sans"/>
                <a:sym typeface="Fira Sans"/>
              </a:rPr>
              <a:t>, emotional manipulation.</a:t>
            </a:r>
          </a:p>
          <a:p>
            <a:pPr marL="0" lvl="0" indent="0" algn="ctr" rtl="0">
              <a:spcBef>
                <a:spcPts val="0"/>
              </a:spcBef>
              <a:spcAft>
                <a:spcPts val="0"/>
              </a:spcAft>
              <a:buNone/>
            </a:pPr>
            <a:endParaRPr dirty="0"/>
          </a:p>
        </p:txBody>
      </p:sp>
      <p:sp>
        <p:nvSpPr>
          <p:cNvPr id="215" name="Google Shape;215;p33"/>
          <p:cNvSpPr txBox="1">
            <a:spLocks noGrp="1"/>
          </p:cNvSpPr>
          <p:nvPr>
            <p:ph type="ctrTitle" idx="2"/>
          </p:nvPr>
        </p:nvSpPr>
        <p:spPr>
          <a:xfrm>
            <a:off x="1576261" y="1128867"/>
            <a:ext cx="2198786" cy="451052"/>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400" dirty="0" smtClean="0"/>
              <a:t>SOCIAL ENGINEERING</a:t>
            </a:r>
            <a:endParaRPr sz="1400" dirty="0"/>
          </a:p>
        </p:txBody>
      </p:sp>
      <p:grpSp>
        <p:nvGrpSpPr>
          <p:cNvPr id="45" name="Google Shape;259;p17"/>
          <p:cNvGrpSpPr/>
          <p:nvPr/>
        </p:nvGrpSpPr>
        <p:grpSpPr>
          <a:xfrm>
            <a:off x="3290573" y="2761656"/>
            <a:ext cx="2740026" cy="1489487"/>
            <a:chOff x="3490300" y="3276600"/>
            <a:chExt cx="2265250" cy="1087500"/>
          </a:xfrm>
        </p:grpSpPr>
        <p:sp>
          <p:nvSpPr>
            <p:cNvPr id="46" name="Google Shape;260;p17"/>
            <p:cNvSpPr/>
            <p:nvPr/>
          </p:nvSpPr>
          <p:spPr>
            <a:xfrm>
              <a:off x="3866750" y="3276600"/>
              <a:ext cx="1888800" cy="1087500"/>
            </a:xfrm>
            <a:prstGeom prst="roundRect">
              <a:avLst>
                <a:gd name="adj" fmla="val 16667"/>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 name="Google Shape;261;p17"/>
            <p:cNvGrpSpPr/>
            <p:nvPr/>
          </p:nvGrpSpPr>
          <p:grpSpPr>
            <a:xfrm>
              <a:off x="3490300" y="3426450"/>
              <a:ext cx="939425" cy="797450"/>
              <a:chOff x="3490300" y="3426450"/>
              <a:chExt cx="939425" cy="797450"/>
            </a:xfrm>
          </p:grpSpPr>
          <p:sp>
            <p:nvSpPr>
              <p:cNvPr id="48" name="Google Shape;262;p17"/>
              <p:cNvSpPr/>
              <p:nvPr/>
            </p:nvSpPr>
            <p:spPr>
              <a:xfrm>
                <a:off x="3501300" y="3437750"/>
                <a:ext cx="774825" cy="775125"/>
              </a:xfrm>
              <a:custGeom>
                <a:avLst/>
                <a:gdLst/>
                <a:ahLst/>
                <a:cxnLst/>
                <a:rect l="l" t="t" r="r" b="b"/>
                <a:pathLst>
                  <a:path w="30993" h="31005" extrusionOk="0">
                    <a:moveTo>
                      <a:pt x="3013" y="1"/>
                    </a:moveTo>
                    <a:cubicBezTo>
                      <a:pt x="1358" y="1"/>
                      <a:pt x="1" y="1334"/>
                      <a:pt x="1" y="3001"/>
                    </a:cubicBezTo>
                    <a:lnTo>
                      <a:pt x="1" y="27992"/>
                    </a:lnTo>
                    <a:cubicBezTo>
                      <a:pt x="1" y="29647"/>
                      <a:pt x="1346" y="31005"/>
                      <a:pt x="3013" y="31005"/>
                    </a:cubicBezTo>
                    <a:lnTo>
                      <a:pt x="27980" y="31005"/>
                    </a:lnTo>
                    <a:cubicBezTo>
                      <a:pt x="29635" y="31005"/>
                      <a:pt x="30993" y="29659"/>
                      <a:pt x="30993" y="27992"/>
                    </a:cubicBezTo>
                    <a:lnTo>
                      <a:pt x="30993" y="3001"/>
                    </a:lnTo>
                    <a:cubicBezTo>
                      <a:pt x="30993" y="1358"/>
                      <a:pt x="29659" y="1"/>
                      <a:pt x="279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p17"/>
              <p:cNvSpPr/>
              <p:nvPr/>
            </p:nvSpPr>
            <p:spPr>
              <a:xfrm>
                <a:off x="3490300" y="3426450"/>
                <a:ext cx="797425" cy="797450"/>
              </a:xfrm>
              <a:custGeom>
                <a:avLst/>
                <a:gdLst/>
                <a:ahLst/>
                <a:cxnLst/>
                <a:rect l="l" t="t" r="r" b="b"/>
                <a:pathLst>
                  <a:path w="31897" h="31898" extrusionOk="0">
                    <a:moveTo>
                      <a:pt x="28432" y="893"/>
                    </a:moveTo>
                    <a:cubicBezTo>
                      <a:pt x="29837" y="893"/>
                      <a:pt x="30992" y="2048"/>
                      <a:pt x="30992" y="3453"/>
                    </a:cubicBezTo>
                    <a:lnTo>
                      <a:pt x="30992" y="28444"/>
                    </a:lnTo>
                    <a:cubicBezTo>
                      <a:pt x="30992" y="29861"/>
                      <a:pt x="29837" y="31004"/>
                      <a:pt x="28432" y="31004"/>
                    </a:cubicBezTo>
                    <a:lnTo>
                      <a:pt x="3453" y="31004"/>
                    </a:lnTo>
                    <a:cubicBezTo>
                      <a:pt x="2036" y="31004"/>
                      <a:pt x="893" y="29861"/>
                      <a:pt x="893" y="28444"/>
                    </a:cubicBezTo>
                    <a:lnTo>
                      <a:pt x="893" y="3453"/>
                    </a:lnTo>
                    <a:cubicBezTo>
                      <a:pt x="893" y="2048"/>
                      <a:pt x="2036" y="893"/>
                      <a:pt x="3453" y="893"/>
                    </a:cubicBezTo>
                    <a:close/>
                    <a:moveTo>
                      <a:pt x="3453" y="0"/>
                    </a:moveTo>
                    <a:cubicBezTo>
                      <a:pt x="1548" y="0"/>
                      <a:pt x="0" y="1548"/>
                      <a:pt x="0" y="3453"/>
                    </a:cubicBezTo>
                    <a:lnTo>
                      <a:pt x="0" y="28444"/>
                    </a:lnTo>
                    <a:cubicBezTo>
                      <a:pt x="0" y="30349"/>
                      <a:pt x="1548" y="31897"/>
                      <a:pt x="3453" y="31897"/>
                    </a:cubicBezTo>
                    <a:lnTo>
                      <a:pt x="28420" y="31897"/>
                    </a:lnTo>
                    <a:cubicBezTo>
                      <a:pt x="30325" y="31897"/>
                      <a:pt x="31885" y="30349"/>
                      <a:pt x="31885" y="28444"/>
                    </a:cubicBezTo>
                    <a:lnTo>
                      <a:pt x="31885" y="3453"/>
                    </a:lnTo>
                    <a:cubicBezTo>
                      <a:pt x="31897" y="1548"/>
                      <a:pt x="30337" y="0"/>
                      <a:pt x="28432"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4;p17"/>
              <p:cNvSpPr/>
              <p:nvPr/>
            </p:nvSpPr>
            <p:spPr>
              <a:xfrm>
                <a:off x="3614125" y="3636300"/>
                <a:ext cx="815600" cy="227425"/>
              </a:xfrm>
              <a:custGeom>
                <a:avLst/>
                <a:gdLst/>
                <a:ahLst/>
                <a:cxnLst/>
                <a:rect l="l" t="t" r="r" b="b"/>
                <a:pathLst>
                  <a:path w="32624" h="9097" extrusionOk="0">
                    <a:moveTo>
                      <a:pt x="2084" y="0"/>
                    </a:moveTo>
                    <a:cubicBezTo>
                      <a:pt x="941" y="0"/>
                      <a:pt x="0" y="941"/>
                      <a:pt x="0" y="2084"/>
                    </a:cubicBezTo>
                    <a:lnTo>
                      <a:pt x="0" y="7013"/>
                    </a:lnTo>
                    <a:cubicBezTo>
                      <a:pt x="0" y="8156"/>
                      <a:pt x="941" y="9097"/>
                      <a:pt x="2084" y="9097"/>
                    </a:cubicBezTo>
                    <a:lnTo>
                      <a:pt x="30528" y="9097"/>
                    </a:lnTo>
                    <a:cubicBezTo>
                      <a:pt x="31695" y="9097"/>
                      <a:pt x="32623" y="8156"/>
                      <a:pt x="32611" y="7013"/>
                    </a:cubicBezTo>
                    <a:lnTo>
                      <a:pt x="32611" y="2084"/>
                    </a:lnTo>
                    <a:cubicBezTo>
                      <a:pt x="32611" y="941"/>
                      <a:pt x="31671" y="0"/>
                      <a:pt x="305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5;p17"/>
              <p:cNvSpPr/>
              <p:nvPr/>
            </p:nvSpPr>
            <p:spPr>
              <a:xfrm>
                <a:off x="3677225" y="3732425"/>
                <a:ext cx="83350" cy="76225"/>
              </a:xfrm>
              <a:custGeom>
                <a:avLst/>
                <a:gdLst/>
                <a:ahLst/>
                <a:cxnLst/>
                <a:rect l="l" t="t" r="r" b="b"/>
                <a:pathLst>
                  <a:path w="3334" h="3049" extrusionOk="0">
                    <a:moveTo>
                      <a:pt x="203" y="1"/>
                    </a:moveTo>
                    <a:cubicBezTo>
                      <a:pt x="84" y="1"/>
                      <a:pt x="0" y="84"/>
                      <a:pt x="0" y="203"/>
                    </a:cubicBezTo>
                    <a:lnTo>
                      <a:pt x="0" y="2846"/>
                    </a:lnTo>
                    <a:cubicBezTo>
                      <a:pt x="0" y="2966"/>
                      <a:pt x="84" y="3049"/>
                      <a:pt x="203" y="3049"/>
                    </a:cubicBezTo>
                    <a:lnTo>
                      <a:pt x="3120" y="3049"/>
                    </a:lnTo>
                    <a:cubicBezTo>
                      <a:pt x="3227" y="3049"/>
                      <a:pt x="3310" y="2966"/>
                      <a:pt x="3334" y="2846"/>
                    </a:cubicBezTo>
                    <a:lnTo>
                      <a:pt x="3334" y="203"/>
                    </a:lnTo>
                    <a:cubicBezTo>
                      <a:pt x="3334" y="84"/>
                      <a:pt x="3239" y="1"/>
                      <a:pt x="3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6;p17"/>
              <p:cNvSpPr/>
              <p:nvPr/>
            </p:nvSpPr>
            <p:spPr>
              <a:xfrm>
                <a:off x="3688525" y="3680650"/>
                <a:ext cx="60150" cy="79800"/>
              </a:xfrm>
              <a:custGeom>
                <a:avLst/>
                <a:gdLst/>
                <a:ahLst/>
                <a:cxnLst/>
                <a:rect l="l" t="t" r="r" b="b"/>
                <a:pathLst>
                  <a:path w="2406" h="3192" extrusionOk="0">
                    <a:moveTo>
                      <a:pt x="1191" y="286"/>
                    </a:moveTo>
                    <a:cubicBezTo>
                      <a:pt x="1703" y="286"/>
                      <a:pt x="2108" y="703"/>
                      <a:pt x="2108" y="1191"/>
                    </a:cubicBezTo>
                    <a:lnTo>
                      <a:pt x="2108" y="2893"/>
                    </a:lnTo>
                    <a:lnTo>
                      <a:pt x="286" y="2893"/>
                    </a:lnTo>
                    <a:lnTo>
                      <a:pt x="286" y="1191"/>
                    </a:lnTo>
                    <a:cubicBezTo>
                      <a:pt x="286" y="691"/>
                      <a:pt x="703" y="286"/>
                      <a:pt x="1191" y="286"/>
                    </a:cubicBezTo>
                    <a:close/>
                    <a:moveTo>
                      <a:pt x="1191" y="0"/>
                    </a:moveTo>
                    <a:cubicBezTo>
                      <a:pt x="536" y="0"/>
                      <a:pt x="1" y="536"/>
                      <a:pt x="1" y="1191"/>
                    </a:cubicBezTo>
                    <a:lnTo>
                      <a:pt x="1" y="3036"/>
                    </a:lnTo>
                    <a:cubicBezTo>
                      <a:pt x="1" y="3132"/>
                      <a:pt x="84" y="3191"/>
                      <a:pt x="155" y="3191"/>
                    </a:cubicBezTo>
                    <a:lnTo>
                      <a:pt x="2251" y="3191"/>
                    </a:lnTo>
                    <a:cubicBezTo>
                      <a:pt x="2322" y="3191"/>
                      <a:pt x="2406" y="3108"/>
                      <a:pt x="2382" y="3036"/>
                    </a:cubicBezTo>
                    <a:lnTo>
                      <a:pt x="2382" y="1191"/>
                    </a:lnTo>
                    <a:cubicBezTo>
                      <a:pt x="2382" y="536"/>
                      <a:pt x="1846" y="0"/>
                      <a:pt x="11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7;p17"/>
              <p:cNvSpPr/>
              <p:nvPr/>
            </p:nvSpPr>
            <p:spPr>
              <a:xfrm>
                <a:off x="3804025" y="3701775"/>
                <a:ext cx="124450" cy="98250"/>
              </a:xfrm>
              <a:custGeom>
                <a:avLst/>
                <a:gdLst/>
                <a:ahLst/>
                <a:cxnLst/>
                <a:rect l="l" t="t" r="r" b="b"/>
                <a:pathLst>
                  <a:path w="4978" h="3930" extrusionOk="0">
                    <a:moveTo>
                      <a:pt x="0" y="1"/>
                    </a:moveTo>
                    <a:lnTo>
                      <a:pt x="977" y="3930"/>
                    </a:lnTo>
                    <a:lnTo>
                      <a:pt x="1655" y="3930"/>
                    </a:lnTo>
                    <a:lnTo>
                      <a:pt x="2489" y="524"/>
                    </a:lnTo>
                    <a:lnTo>
                      <a:pt x="3322" y="3930"/>
                    </a:lnTo>
                    <a:lnTo>
                      <a:pt x="3989" y="3930"/>
                    </a:lnTo>
                    <a:lnTo>
                      <a:pt x="4977" y="1"/>
                    </a:lnTo>
                    <a:lnTo>
                      <a:pt x="4429" y="1"/>
                    </a:lnTo>
                    <a:lnTo>
                      <a:pt x="3608" y="3322"/>
                    </a:lnTo>
                    <a:lnTo>
                      <a:pt x="2786" y="1"/>
                    </a:lnTo>
                    <a:lnTo>
                      <a:pt x="2179" y="1"/>
                    </a:lnTo>
                    <a:lnTo>
                      <a:pt x="1358" y="3322"/>
                    </a:lnTo>
                    <a:lnTo>
                      <a:pt x="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8;p17"/>
              <p:cNvSpPr/>
              <p:nvPr/>
            </p:nvSpPr>
            <p:spPr>
              <a:xfrm>
                <a:off x="3963275" y="3701775"/>
                <a:ext cx="124425" cy="98250"/>
              </a:xfrm>
              <a:custGeom>
                <a:avLst/>
                <a:gdLst/>
                <a:ahLst/>
                <a:cxnLst/>
                <a:rect l="l" t="t" r="r" b="b"/>
                <a:pathLst>
                  <a:path w="4977" h="3930" extrusionOk="0">
                    <a:moveTo>
                      <a:pt x="0" y="1"/>
                    </a:moveTo>
                    <a:lnTo>
                      <a:pt x="976" y="3930"/>
                    </a:lnTo>
                    <a:lnTo>
                      <a:pt x="1655" y="3930"/>
                    </a:lnTo>
                    <a:lnTo>
                      <a:pt x="2489" y="524"/>
                    </a:lnTo>
                    <a:lnTo>
                      <a:pt x="3322" y="3930"/>
                    </a:lnTo>
                    <a:lnTo>
                      <a:pt x="3989" y="3930"/>
                    </a:lnTo>
                    <a:lnTo>
                      <a:pt x="4977" y="1"/>
                    </a:lnTo>
                    <a:lnTo>
                      <a:pt x="4429" y="1"/>
                    </a:lnTo>
                    <a:lnTo>
                      <a:pt x="3608" y="3322"/>
                    </a:lnTo>
                    <a:lnTo>
                      <a:pt x="2786" y="1"/>
                    </a:lnTo>
                    <a:lnTo>
                      <a:pt x="2191" y="1"/>
                    </a:lnTo>
                    <a:lnTo>
                      <a:pt x="1357" y="3322"/>
                    </a:lnTo>
                    <a:lnTo>
                      <a:pt x="5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9;p17"/>
              <p:cNvSpPr/>
              <p:nvPr/>
            </p:nvSpPr>
            <p:spPr>
              <a:xfrm>
                <a:off x="4122500" y="3701775"/>
                <a:ext cx="124450" cy="98250"/>
              </a:xfrm>
              <a:custGeom>
                <a:avLst/>
                <a:gdLst/>
                <a:ahLst/>
                <a:cxnLst/>
                <a:rect l="l" t="t" r="r" b="b"/>
                <a:pathLst>
                  <a:path w="4978" h="3930" extrusionOk="0">
                    <a:moveTo>
                      <a:pt x="1" y="1"/>
                    </a:moveTo>
                    <a:lnTo>
                      <a:pt x="989" y="3930"/>
                    </a:lnTo>
                    <a:lnTo>
                      <a:pt x="1656" y="3930"/>
                    </a:lnTo>
                    <a:lnTo>
                      <a:pt x="2489" y="524"/>
                    </a:lnTo>
                    <a:lnTo>
                      <a:pt x="3323" y="3930"/>
                    </a:lnTo>
                    <a:lnTo>
                      <a:pt x="3990" y="3930"/>
                    </a:lnTo>
                    <a:lnTo>
                      <a:pt x="4978" y="1"/>
                    </a:lnTo>
                    <a:lnTo>
                      <a:pt x="4430" y="1"/>
                    </a:lnTo>
                    <a:lnTo>
                      <a:pt x="3609" y="3322"/>
                    </a:lnTo>
                    <a:lnTo>
                      <a:pt x="2787" y="1"/>
                    </a:lnTo>
                    <a:lnTo>
                      <a:pt x="2192" y="1"/>
                    </a:lnTo>
                    <a:lnTo>
                      <a:pt x="1358" y="3322"/>
                    </a:lnTo>
                    <a:lnTo>
                      <a:pt x="5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0;p17"/>
              <p:cNvSpPr/>
              <p:nvPr/>
            </p:nvSpPr>
            <p:spPr>
              <a:xfrm>
                <a:off x="3535225" y="3458600"/>
                <a:ext cx="547125" cy="546800"/>
              </a:xfrm>
              <a:custGeom>
                <a:avLst/>
                <a:gdLst/>
                <a:ahLst/>
                <a:cxnLst/>
                <a:rect l="l" t="t" r="r" b="b"/>
                <a:pathLst>
                  <a:path w="21885" h="21872" extrusionOk="0">
                    <a:moveTo>
                      <a:pt x="10943" y="2643"/>
                    </a:moveTo>
                    <a:cubicBezTo>
                      <a:pt x="15527" y="2643"/>
                      <a:pt x="19230" y="6358"/>
                      <a:pt x="19230" y="10942"/>
                    </a:cubicBezTo>
                    <a:cubicBezTo>
                      <a:pt x="19230" y="15526"/>
                      <a:pt x="15527" y="19229"/>
                      <a:pt x="10943" y="19229"/>
                    </a:cubicBezTo>
                    <a:cubicBezTo>
                      <a:pt x="6359" y="19229"/>
                      <a:pt x="2656" y="15526"/>
                      <a:pt x="2656" y="10942"/>
                    </a:cubicBezTo>
                    <a:cubicBezTo>
                      <a:pt x="2656" y="6370"/>
                      <a:pt x="6359" y="2643"/>
                      <a:pt x="10943" y="2643"/>
                    </a:cubicBezTo>
                    <a:close/>
                    <a:moveTo>
                      <a:pt x="10943" y="0"/>
                    </a:moveTo>
                    <a:cubicBezTo>
                      <a:pt x="4918" y="0"/>
                      <a:pt x="1" y="4905"/>
                      <a:pt x="1" y="10942"/>
                    </a:cubicBezTo>
                    <a:cubicBezTo>
                      <a:pt x="1" y="16967"/>
                      <a:pt x="4918" y="21872"/>
                      <a:pt x="10943" y="21872"/>
                    </a:cubicBezTo>
                    <a:cubicBezTo>
                      <a:pt x="16967" y="21872"/>
                      <a:pt x="21885" y="16967"/>
                      <a:pt x="21885" y="10942"/>
                    </a:cubicBezTo>
                    <a:cubicBezTo>
                      <a:pt x="21885" y="4905"/>
                      <a:pt x="16967" y="0"/>
                      <a:pt x="1094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1;p17"/>
              <p:cNvSpPr/>
              <p:nvPr/>
            </p:nvSpPr>
            <p:spPr>
              <a:xfrm>
                <a:off x="3903725" y="3913425"/>
                <a:ext cx="200650" cy="278625"/>
              </a:xfrm>
              <a:custGeom>
                <a:avLst/>
                <a:gdLst/>
                <a:ahLst/>
                <a:cxnLst/>
                <a:rect l="l" t="t" r="r" b="b"/>
                <a:pathLst>
                  <a:path w="8026" h="11145" extrusionOk="0">
                    <a:moveTo>
                      <a:pt x="1507" y="1"/>
                    </a:moveTo>
                    <a:cubicBezTo>
                      <a:pt x="1276" y="1"/>
                      <a:pt x="1044" y="61"/>
                      <a:pt x="834" y="190"/>
                    </a:cubicBezTo>
                    <a:cubicBezTo>
                      <a:pt x="203" y="559"/>
                      <a:pt x="1" y="1381"/>
                      <a:pt x="370" y="2000"/>
                    </a:cubicBezTo>
                    <a:lnTo>
                      <a:pt x="5371" y="10489"/>
                    </a:lnTo>
                    <a:cubicBezTo>
                      <a:pt x="5621" y="10906"/>
                      <a:pt x="6061" y="11144"/>
                      <a:pt x="6514" y="11144"/>
                    </a:cubicBezTo>
                    <a:cubicBezTo>
                      <a:pt x="6740" y="11144"/>
                      <a:pt x="6978" y="11085"/>
                      <a:pt x="7192" y="10942"/>
                    </a:cubicBezTo>
                    <a:cubicBezTo>
                      <a:pt x="7811" y="10573"/>
                      <a:pt x="8026" y="9751"/>
                      <a:pt x="7645" y="9132"/>
                    </a:cubicBezTo>
                    <a:lnTo>
                      <a:pt x="2644" y="643"/>
                    </a:lnTo>
                    <a:cubicBezTo>
                      <a:pt x="2400" y="233"/>
                      <a:pt x="1958" y="1"/>
                      <a:pt x="15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6" name="Google Shape;216;p33"/>
          <p:cNvSpPr txBox="1">
            <a:spLocks noGrp="1"/>
          </p:cNvSpPr>
          <p:nvPr>
            <p:ph type="subTitle" idx="3"/>
          </p:nvPr>
        </p:nvSpPr>
        <p:spPr>
          <a:xfrm>
            <a:off x="3445249" y="4273186"/>
            <a:ext cx="2988018" cy="680086"/>
          </a:xfrm>
          <a:prstGeom prst="rect">
            <a:avLst/>
          </a:prstGeom>
        </p:spPr>
        <p:txBody>
          <a:bodyPr spcFirstLastPara="1" wrap="square" lIns="91425" tIns="91425" rIns="91425" bIns="91425" anchor="t" anchorCtr="0">
            <a:noAutofit/>
          </a:bodyPr>
          <a:lstStyle/>
          <a:p>
            <a:pPr marL="0" indent="0"/>
            <a:r>
              <a:rPr lang="en-US" dirty="0">
                <a:latin typeface="Fira Sans"/>
                <a:ea typeface="Fira Sans"/>
                <a:cs typeface="Fira Sans"/>
                <a:sym typeface="Fira Sans"/>
              </a:rPr>
              <a:t>Examples: Fake login pages, malicious websites.</a:t>
            </a:r>
          </a:p>
          <a:p>
            <a:pPr marL="0" lvl="0" indent="0" algn="ctr" rtl="0">
              <a:spcBef>
                <a:spcPts val="0"/>
              </a:spcBef>
              <a:spcAft>
                <a:spcPts val="0"/>
              </a:spcAft>
              <a:buNone/>
            </a:pPr>
            <a:endParaRPr dirty="0">
              <a:solidFill>
                <a:schemeClr val="dk1"/>
              </a:solidFill>
            </a:endParaRPr>
          </a:p>
        </p:txBody>
      </p:sp>
      <p:sp>
        <p:nvSpPr>
          <p:cNvPr id="217" name="Google Shape;217;p33"/>
          <p:cNvSpPr txBox="1">
            <a:spLocks noGrp="1"/>
          </p:cNvSpPr>
          <p:nvPr>
            <p:ph type="ctrTitle" idx="4"/>
          </p:nvPr>
        </p:nvSpPr>
        <p:spPr>
          <a:xfrm>
            <a:off x="4205810" y="2804452"/>
            <a:ext cx="1977049" cy="50570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smtClean="0"/>
              <a:t>WEBSITE PHISHING</a:t>
            </a:r>
            <a:endParaRPr sz="1200" dirty="0"/>
          </a:p>
        </p:txBody>
      </p:sp>
      <p:sp>
        <p:nvSpPr>
          <p:cNvPr id="218" name="Google Shape;218;p33"/>
          <p:cNvSpPr txBox="1">
            <a:spLocks noGrp="1"/>
          </p:cNvSpPr>
          <p:nvPr>
            <p:ph type="subTitle" idx="5"/>
          </p:nvPr>
        </p:nvSpPr>
        <p:spPr>
          <a:xfrm>
            <a:off x="6991029" y="2484532"/>
            <a:ext cx="1902300" cy="792300"/>
          </a:xfrm>
          <a:prstGeom prst="rect">
            <a:avLst/>
          </a:prstGeom>
        </p:spPr>
        <p:txBody>
          <a:bodyPr spcFirstLastPara="1" wrap="square" lIns="91425" tIns="91425" rIns="91425" bIns="91425" anchor="t" anchorCtr="0">
            <a:noAutofit/>
          </a:bodyPr>
          <a:lstStyle/>
          <a:p>
            <a:pPr marL="0" indent="0"/>
            <a:r>
              <a:rPr lang="en-US" dirty="0">
                <a:latin typeface="Fira Sans"/>
                <a:ea typeface="Fira Sans"/>
                <a:cs typeface="Fira Sans"/>
                <a:sym typeface="Fira Sans"/>
              </a:rPr>
              <a:t>Examples: Fake security alerts, account verification requests.</a:t>
            </a:r>
          </a:p>
          <a:p>
            <a:pPr marL="0" lvl="0" indent="0" algn="ctr" rtl="0">
              <a:spcBef>
                <a:spcPts val="0"/>
              </a:spcBef>
              <a:spcAft>
                <a:spcPts val="0"/>
              </a:spcAft>
              <a:buNone/>
            </a:pPr>
            <a:endParaRPr dirty="0"/>
          </a:p>
        </p:txBody>
      </p:sp>
      <p:sp>
        <p:nvSpPr>
          <p:cNvPr id="3" name="Rectangle 2"/>
          <p:cNvSpPr/>
          <p:nvPr/>
        </p:nvSpPr>
        <p:spPr>
          <a:xfrm>
            <a:off x="1687413" y="1489402"/>
            <a:ext cx="1757836" cy="954107"/>
          </a:xfrm>
          <a:prstGeom prst="rect">
            <a:avLst/>
          </a:prstGeom>
        </p:spPr>
        <p:txBody>
          <a:bodyPr wrap="square">
            <a:spAutoFit/>
          </a:bodyPr>
          <a:lstStyle/>
          <a:p>
            <a:pPr lvl="0" algn="just"/>
            <a:r>
              <a:rPr lang="en-US" dirty="0" smtClean="0">
                <a:solidFill>
                  <a:schemeClr val="dk1"/>
                </a:solidFill>
                <a:latin typeface="Fira Sans"/>
                <a:ea typeface="Fira Sans"/>
                <a:cs typeface="Fira Sans"/>
                <a:sym typeface="Fira Sans"/>
              </a:rPr>
              <a:t>Manipulating individuals	to divulge confidential </a:t>
            </a:r>
            <a:r>
              <a:rPr lang="en-US" dirty="0">
                <a:solidFill>
                  <a:schemeClr val="dk1"/>
                </a:solidFill>
                <a:latin typeface="Fira Sans"/>
                <a:ea typeface="Fira Sans"/>
                <a:cs typeface="Fira Sans"/>
                <a:sym typeface="Fira Sans"/>
              </a:rPr>
              <a:t>information</a:t>
            </a:r>
          </a:p>
        </p:txBody>
      </p:sp>
      <p:sp>
        <p:nvSpPr>
          <p:cNvPr id="4" name="Rectangle 3"/>
          <p:cNvSpPr/>
          <p:nvPr/>
        </p:nvSpPr>
        <p:spPr>
          <a:xfrm>
            <a:off x="4426892" y="3276832"/>
            <a:ext cx="1603707" cy="738664"/>
          </a:xfrm>
          <a:prstGeom prst="rect">
            <a:avLst/>
          </a:prstGeom>
        </p:spPr>
        <p:txBody>
          <a:bodyPr wrap="square">
            <a:spAutoFit/>
          </a:bodyPr>
          <a:lstStyle/>
          <a:p>
            <a:pPr lvl="0" algn="just">
              <a:buClr>
                <a:schemeClr val="dk1"/>
              </a:buClr>
              <a:buSzPts val="1100"/>
            </a:pPr>
            <a:r>
              <a:rPr lang="en-US" dirty="0">
                <a:solidFill>
                  <a:schemeClr val="dk1"/>
                </a:solidFill>
                <a:latin typeface="Fira Sans"/>
                <a:ea typeface="Fira Sans"/>
                <a:cs typeface="Fira Sans"/>
                <a:sym typeface="Fira Sans"/>
              </a:rPr>
              <a:t>Fraudulent websites imitating legitimate ones.</a:t>
            </a:r>
          </a:p>
        </p:txBody>
      </p:sp>
      <p:sp>
        <p:nvSpPr>
          <p:cNvPr id="5" name="Rectangle 4"/>
          <p:cNvSpPr/>
          <p:nvPr/>
        </p:nvSpPr>
        <p:spPr>
          <a:xfrm>
            <a:off x="7525443" y="1438165"/>
            <a:ext cx="1570716" cy="738664"/>
          </a:xfrm>
          <a:prstGeom prst="rect">
            <a:avLst/>
          </a:prstGeom>
        </p:spPr>
        <p:txBody>
          <a:bodyPr wrap="square">
            <a:spAutoFit/>
          </a:bodyPr>
          <a:lstStyle/>
          <a:p>
            <a:pPr lvl="0"/>
            <a:r>
              <a:rPr lang="en-US" dirty="0">
                <a:solidFill>
                  <a:schemeClr val="dk1"/>
                </a:solidFill>
                <a:latin typeface="Fira Sans"/>
                <a:ea typeface="Fira Sans"/>
                <a:cs typeface="Fira Sans"/>
                <a:sym typeface="Fira Sans"/>
              </a:rPr>
              <a:t>Deceptive emails to extract information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7" name="Google Shape;287;p37"/>
          <p:cNvSpPr txBox="1">
            <a:spLocks noGrp="1"/>
          </p:cNvSpPr>
          <p:nvPr>
            <p:ph type="subTitle" idx="1"/>
          </p:nvPr>
        </p:nvSpPr>
        <p:spPr>
          <a:xfrm>
            <a:off x="3461658" y="1016814"/>
            <a:ext cx="5437414" cy="3228615"/>
          </a:xfrm>
          <a:prstGeom prst="rect">
            <a:avLst/>
          </a:prstGeom>
        </p:spPr>
        <p:txBody>
          <a:bodyPr spcFirstLastPara="1" wrap="square" lIns="91425" tIns="91425" rIns="91425" bIns="91425" anchor="t" anchorCtr="0">
            <a:noAutofit/>
          </a:bodyPr>
          <a:lstStyle/>
          <a:p>
            <a:r>
              <a:rPr lang="en-US" sz="1600" dirty="0"/>
              <a:t>The example on the left is a targeted social engineering attack. Cybercriminals scan your profile for your likes and then send you a crafted message over social media trying to trick you into clicking the link, which would then steal your social media login and take over your profile sending out more phishing attacks to your friends/contact </a:t>
            </a:r>
            <a:r>
              <a:rPr lang="en-US" sz="1600" dirty="0" smtClean="0"/>
              <a:t>list</a:t>
            </a:r>
          </a:p>
          <a:p>
            <a:r>
              <a:rPr lang="en-US" sz="1600" dirty="0"/>
              <a:t>The one on the right is an example of a mass phishing attack through social </a:t>
            </a:r>
            <a:r>
              <a:rPr lang="en-US" sz="1600" dirty="0" smtClean="0"/>
              <a:t>media. No doubt many of you have seen these in Facebook, from random people in messages, or from your friends through their timelines. </a:t>
            </a:r>
            <a:r>
              <a:rPr lang="en-US" sz="1600" dirty="0"/>
              <a:t>Upon clicking the link, it would prompt you to log in again, but this time to a fake Facebook page, and steal your log in information and take over your profile sending out the same or another mass phishing attack to your friends and contacts. </a:t>
            </a:r>
          </a:p>
          <a:p>
            <a:endParaRPr lang="en-US" dirty="0"/>
          </a:p>
        </p:txBody>
      </p:sp>
      <p:sp>
        <p:nvSpPr>
          <p:cNvPr id="288" name="Google Shape;288;p37"/>
          <p:cNvSpPr txBox="1">
            <a:spLocks noGrp="1"/>
          </p:cNvSpPr>
          <p:nvPr>
            <p:ph type="title"/>
          </p:nvPr>
        </p:nvSpPr>
        <p:spPr>
          <a:xfrm>
            <a:off x="710865" y="306347"/>
            <a:ext cx="7680000" cy="626700"/>
          </a:xfrm>
          <a:prstGeom prst="rect">
            <a:avLst/>
          </a:prstGeom>
        </p:spPr>
        <p:txBody>
          <a:bodyPr spcFirstLastPara="1" wrap="square" lIns="91425" tIns="91425" rIns="91425" bIns="91425" anchor="t" anchorCtr="0">
            <a:noAutofit/>
          </a:bodyPr>
          <a:lstStyle/>
          <a:p>
            <a:pPr lvl="0">
              <a:buSzPts val="1100"/>
            </a:pPr>
            <a:r>
              <a:rPr lang="en-US" dirty="0" smtClean="0"/>
              <a:t>Examples Of Phishing Attacks</a:t>
            </a:r>
            <a:endParaRPr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9026"/>
          <a:stretch/>
        </p:blipFill>
        <p:spPr>
          <a:xfrm>
            <a:off x="473530" y="1130641"/>
            <a:ext cx="2952334" cy="3702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grpSp>
        <p:nvGrpSpPr>
          <p:cNvPr id="279" name="Google Shape;279;p37"/>
          <p:cNvGrpSpPr/>
          <p:nvPr/>
        </p:nvGrpSpPr>
        <p:grpSpPr>
          <a:xfrm>
            <a:off x="852865" y="1682870"/>
            <a:ext cx="3418255" cy="2615449"/>
            <a:chOff x="852866" y="1682902"/>
            <a:chExt cx="3586837" cy="2744437"/>
          </a:xfrm>
        </p:grpSpPr>
        <p:sp>
          <p:nvSpPr>
            <p:cNvPr id="280" name="Google Shape;280;p37"/>
            <p:cNvSpPr/>
            <p:nvPr/>
          </p:nvSpPr>
          <p:spPr>
            <a:xfrm>
              <a:off x="2023863" y="3958357"/>
              <a:ext cx="1241771" cy="468983"/>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28575" cap="flat" cmpd="sng">
              <a:solidFill>
                <a:schemeClr val="dk1"/>
              </a:solidFill>
              <a:prstDash val="solid"/>
              <a:round/>
              <a:headEnd type="none" w="med" len="med"/>
              <a:tailEnd type="none" w="med" len="med"/>
            </a:ln>
          </p:spPr>
        </p:sp>
        <p:sp>
          <p:nvSpPr>
            <p:cNvPr id="281" name="Google Shape;281;p37"/>
            <p:cNvSpPr/>
            <p:nvPr/>
          </p:nvSpPr>
          <p:spPr>
            <a:xfrm>
              <a:off x="852866" y="1682902"/>
              <a:ext cx="3586837" cy="2250430"/>
            </a:xfrm>
            <a:prstGeom prst="roundRect">
              <a:avLst>
                <a:gd name="adj" fmla="val 3282"/>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953057" y="1774005"/>
              <a:ext cx="3389528" cy="2066841"/>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3" name="Google Shape;283;p37"/>
            <p:cNvCxnSpPr/>
            <p:nvPr/>
          </p:nvCxnSpPr>
          <p:spPr>
            <a:xfrm>
              <a:off x="2037283" y="4382941"/>
              <a:ext cx="1223706" cy="0"/>
            </a:xfrm>
            <a:prstGeom prst="straightConnector1">
              <a:avLst/>
            </a:prstGeom>
            <a:noFill/>
            <a:ln w="28575" cap="flat" cmpd="sng">
              <a:solidFill>
                <a:schemeClr val="dk1"/>
              </a:solidFill>
              <a:prstDash val="solid"/>
              <a:round/>
              <a:headEnd type="none" w="med" len="med"/>
              <a:tailEnd type="none" w="med" len="med"/>
            </a:ln>
          </p:spPr>
        </p:cxnSp>
      </p:grpSp>
      <p:sp>
        <p:nvSpPr>
          <p:cNvPr id="284" name="Google Shape;284;p37"/>
          <p:cNvSpPr/>
          <p:nvPr/>
        </p:nvSpPr>
        <p:spPr>
          <a:xfrm>
            <a:off x="4550865" y="2310263"/>
            <a:ext cx="997030" cy="1988134"/>
          </a:xfrm>
          <a:custGeom>
            <a:avLst/>
            <a:gdLst/>
            <a:ahLst/>
            <a:cxnLst/>
            <a:rect l="l" t="t" r="r" b="b"/>
            <a:pathLst>
              <a:path w="103480" h="206345" extrusionOk="0">
                <a:moveTo>
                  <a:pt x="61741" y="8558"/>
                </a:moveTo>
                <a:cubicBezTo>
                  <a:pt x="62649" y="8558"/>
                  <a:pt x="62637" y="9975"/>
                  <a:pt x="61704" y="9975"/>
                </a:cubicBezTo>
                <a:cubicBezTo>
                  <a:pt x="61677" y="9975"/>
                  <a:pt x="61650" y="9973"/>
                  <a:pt x="61623" y="9971"/>
                </a:cubicBezTo>
                <a:lnTo>
                  <a:pt x="40979" y="9971"/>
                </a:lnTo>
                <a:cubicBezTo>
                  <a:pt x="40952" y="9973"/>
                  <a:pt x="40925" y="9975"/>
                  <a:pt x="40898" y="9975"/>
                </a:cubicBezTo>
                <a:cubicBezTo>
                  <a:pt x="39965" y="9975"/>
                  <a:pt x="39952" y="8558"/>
                  <a:pt x="40861" y="8558"/>
                </a:cubicBezTo>
                <a:cubicBezTo>
                  <a:pt x="40899" y="8558"/>
                  <a:pt x="40938" y="8561"/>
                  <a:pt x="40979" y="8566"/>
                </a:cubicBezTo>
                <a:lnTo>
                  <a:pt x="61623" y="8566"/>
                </a:lnTo>
                <a:cubicBezTo>
                  <a:pt x="61664" y="8561"/>
                  <a:pt x="61703" y="8558"/>
                  <a:pt x="61741" y="8558"/>
                </a:cubicBezTo>
                <a:close/>
                <a:moveTo>
                  <a:pt x="100713" y="16164"/>
                </a:moveTo>
                <a:lnTo>
                  <a:pt x="100713" y="189567"/>
                </a:lnTo>
                <a:lnTo>
                  <a:pt x="2987" y="189567"/>
                </a:lnTo>
                <a:lnTo>
                  <a:pt x="2987" y="16164"/>
                </a:lnTo>
                <a:close/>
                <a:moveTo>
                  <a:pt x="22357" y="196638"/>
                </a:moveTo>
                <a:lnTo>
                  <a:pt x="22313" y="197165"/>
                </a:lnTo>
                <a:lnTo>
                  <a:pt x="18448" y="197165"/>
                </a:lnTo>
                <a:lnTo>
                  <a:pt x="18448" y="196638"/>
                </a:lnTo>
                <a:close/>
                <a:moveTo>
                  <a:pt x="53277" y="196726"/>
                </a:moveTo>
                <a:cubicBezTo>
                  <a:pt x="53365" y="196726"/>
                  <a:pt x="53453" y="196814"/>
                  <a:pt x="53453" y="196945"/>
                </a:cubicBezTo>
                <a:lnTo>
                  <a:pt x="53453" y="199976"/>
                </a:lnTo>
                <a:cubicBezTo>
                  <a:pt x="53453" y="200064"/>
                  <a:pt x="53365" y="200152"/>
                  <a:pt x="53234" y="200152"/>
                </a:cubicBezTo>
                <a:lnTo>
                  <a:pt x="50203" y="200152"/>
                </a:lnTo>
                <a:cubicBezTo>
                  <a:pt x="50071" y="200152"/>
                  <a:pt x="49983" y="200064"/>
                  <a:pt x="49983" y="199976"/>
                </a:cubicBezTo>
                <a:lnTo>
                  <a:pt x="49983" y="196945"/>
                </a:lnTo>
                <a:cubicBezTo>
                  <a:pt x="49983" y="196814"/>
                  <a:pt x="50071" y="196726"/>
                  <a:pt x="50203" y="196726"/>
                </a:cubicBezTo>
                <a:close/>
                <a:moveTo>
                  <a:pt x="80706" y="196517"/>
                </a:moveTo>
                <a:cubicBezTo>
                  <a:pt x="80761" y="196517"/>
                  <a:pt x="80816" y="196528"/>
                  <a:pt x="80860" y="196550"/>
                </a:cubicBezTo>
                <a:cubicBezTo>
                  <a:pt x="80948" y="196638"/>
                  <a:pt x="80948" y="196770"/>
                  <a:pt x="80860" y="196858"/>
                </a:cubicBezTo>
                <a:lnTo>
                  <a:pt x="79455" y="198263"/>
                </a:lnTo>
                <a:cubicBezTo>
                  <a:pt x="79367" y="198351"/>
                  <a:pt x="79323" y="198439"/>
                  <a:pt x="79323" y="198527"/>
                </a:cubicBezTo>
                <a:cubicBezTo>
                  <a:pt x="79323" y="198614"/>
                  <a:pt x="79367" y="198702"/>
                  <a:pt x="79455" y="198790"/>
                </a:cubicBezTo>
                <a:lnTo>
                  <a:pt x="80860" y="200196"/>
                </a:lnTo>
                <a:cubicBezTo>
                  <a:pt x="80948" y="200284"/>
                  <a:pt x="80948" y="200415"/>
                  <a:pt x="80860" y="200503"/>
                </a:cubicBezTo>
                <a:cubicBezTo>
                  <a:pt x="80816" y="200547"/>
                  <a:pt x="80761" y="200569"/>
                  <a:pt x="80706" y="200569"/>
                </a:cubicBezTo>
                <a:cubicBezTo>
                  <a:pt x="80652" y="200569"/>
                  <a:pt x="80597" y="200547"/>
                  <a:pt x="80553" y="200503"/>
                </a:cubicBezTo>
                <a:lnTo>
                  <a:pt x="79147" y="199098"/>
                </a:lnTo>
                <a:cubicBezTo>
                  <a:pt x="79015" y="198922"/>
                  <a:pt x="78928" y="198746"/>
                  <a:pt x="78928" y="198527"/>
                </a:cubicBezTo>
                <a:cubicBezTo>
                  <a:pt x="78928" y="198307"/>
                  <a:pt x="79015" y="198131"/>
                  <a:pt x="79147" y="198000"/>
                </a:cubicBezTo>
                <a:lnTo>
                  <a:pt x="80553" y="196550"/>
                </a:lnTo>
                <a:cubicBezTo>
                  <a:pt x="80597" y="196528"/>
                  <a:pt x="80652" y="196517"/>
                  <a:pt x="80706" y="196517"/>
                </a:cubicBezTo>
                <a:close/>
                <a:moveTo>
                  <a:pt x="15461" y="1"/>
                </a:moveTo>
                <a:cubicBezTo>
                  <a:pt x="6940" y="1"/>
                  <a:pt x="1" y="6941"/>
                  <a:pt x="1" y="15461"/>
                </a:cubicBezTo>
                <a:lnTo>
                  <a:pt x="1" y="190884"/>
                </a:lnTo>
                <a:cubicBezTo>
                  <a:pt x="1" y="199405"/>
                  <a:pt x="6940" y="206345"/>
                  <a:pt x="15461" y="206345"/>
                </a:cubicBezTo>
                <a:lnTo>
                  <a:pt x="88019" y="206345"/>
                </a:lnTo>
                <a:cubicBezTo>
                  <a:pt x="96540" y="206345"/>
                  <a:pt x="103480" y="199405"/>
                  <a:pt x="103480" y="190884"/>
                </a:cubicBezTo>
                <a:lnTo>
                  <a:pt x="103480" y="15461"/>
                </a:lnTo>
                <a:cubicBezTo>
                  <a:pt x="103480" y="6941"/>
                  <a:pt x="96540" y="1"/>
                  <a:pt x="88019" y="1"/>
                </a:cubicBezTo>
                <a:close/>
              </a:path>
            </a:pathLst>
          </a:cu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5" name="Google Shape;285;p37"/>
          <p:cNvPicPr preferRelativeResize="0"/>
          <p:nvPr/>
        </p:nvPicPr>
        <p:blipFill rotWithShape="1">
          <a:blip r:embed="rId3">
            <a:alphaModFix/>
          </a:blip>
          <a:srcRect l="3781" r="3771"/>
          <a:stretch/>
        </p:blipFill>
        <p:spPr>
          <a:xfrm>
            <a:off x="951103" y="1768050"/>
            <a:ext cx="3221846" cy="1960381"/>
          </a:xfrm>
          <a:prstGeom prst="rect">
            <a:avLst/>
          </a:prstGeom>
          <a:noFill/>
          <a:ln>
            <a:noFill/>
          </a:ln>
        </p:spPr>
      </p:pic>
      <p:pic>
        <p:nvPicPr>
          <p:cNvPr id="286" name="Google Shape;286;p37"/>
          <p:cNvPicPr preferRelativeResize="0"/>
          <p:nvPr/>
        </p:nvPicPr>
        <p:blipFill rotWithShape="1">
          <a:blip r:embed="rId4">
            <a:alphaModFix/>
          </a:blip>
          <a:srcRect l="34120" r="34120"/>
          <a:stretch/>
        </p:blipFill>
        <p:spPr>
          <a:xfrm>
            <a:off x="4581516" y="2475690"/>
            <a:ext cx="935693" cy="1657301"/>
          </a:xfrm>
          <a:prstGeom prst="rect">
            <a:avLst/>
          </a:prstGeom>
          <a:noFill/>
          <a:ln>
            <a:noFill/>
          </a:ln>
        </p:spPr>
      </p:pic>
      <p:sp>
        <p:nvSpPr>
          <p:cNvPr id="287" name="Google Shape;287;p37"/>
          <p:cNvSpPr txBox="1">
            <a:spLocks noGrp="1"/>
          </p:cNvSpPr>
          <p:nvPr>
            <p:ph type="subTitle" idx="1"/>
          </p:nvPr>
        </p:nvSpPr>
        <p:spPr>
          <a:xfrm>
            <a:off x="5874783" y="1441357"/>
            <a:ext cx="2730374" cy="2615405"/>
          </a:xfrm>
          <a:prstGeom prst="rect">
            <a:avLst/>
          </a:prstGeom>
        </p:spPr>
        <p:txBody>
          <a:bodyPr spcFirstLastPara="1" wrap="square" lIns="91425" tIns="91425" rIns="91425" bIns="91425" anchor="t" anchorCtr="0">
            <a:noAutofit/>
          </a:bodyPr>
          <a:lstStyle/>
          <a:p>
            <a:pPr marL="285750" indent="-285750">
              <a:buFont typeface="Arial" panose="020B0604020202020204" pitchFamily="34" charset="0"/>
              <a:buChar char="•"/>
            </a:pPr>
            <a:r>
              <a:rPr lang="en-US" sz="1600" dirty="0">
                <a:latin typeface="Fira Sans" panose="020B0503050000020004" pitchFamily="34" charset="0"/>
              </a:rPr>
              <a:t>Urgency: Creating a sense of immediate action.</a:t>
            </a:r>
          </a:p>
          <a:p>
            <a:pPr marL="285750" indent="-285750">
              <a:buFont typeface="Arial" panose="020B0604020202020204" pitchFamily="34" charset="0"/>
              <a:buChar char="•"/>
            </a:pPr>
            <a:r>
              <a:rPr lang="en-US" sz="1600" dirty="0">
                <a:latin typeface="Fira Sans" panose="020B0503050000020004" pitchFamily="34" charset="0"/>
              </a:rPr>
              <a:t>Unexpected Emails: Receiving unsolicited emails.</a:t>
            </a:r>
          </a:p>
          <a:p>
            <a:pPr marL="285750" indent="-285750">
              <a:buFont typeface="Arial" panose="020B0604020202020204" pitchFamily="34" charset="0"/>
              <a:buChar char="•"/>
            </a:pPr>
            <a:r>
              <a:rPr lang="en-US" sz="1600" dirty="0">
                <a:latin typeface="Fira Sans" panose="020B0503050000020004" pitchFamily="34" charset="0"/>
              </a:rPr>
              <a:t>Suspicious Links: Hover over links to preview URLs</a:t>
            </a:r>
          </a:p>
          <a:p>
            <a:pPr marL="285750" indent="-285750">
              <a:buFont typeface="Arial" panose="020B0604020202020204" pitchFamily="34" charset="0"/>
              <a:buChar char="•"/>
            </a:pPr>
            <a:r>
              <a:rPr lang="en-US" sz="1600" dirty="0">
                <a:latin typeface="Fira Sans" panose="020B0503050000020004" pitchFamily="34" charset="0"/>
              </a:rPr>
              <a:t>Requests for Personal Information: Be cautious</a:t>
            </a:r>
            <a:r>
              <a:rPr lang="en-US" dirty="0">
                <a:latin typeface="Fira Sans" panose="020B0503050000020004" pitchFamily="34" charset="0"/>
              </a:rPr>
              <a:t>.</a:t>
            </a:r>
          </a:p>
          <a:p>
            <a:pPr marL="0" lvl="0" indent="0" algn="l" rtl="0">
              <a:spcBef>
                <a:spcPts val="0"/>
              </a:spcBef>
              <a:spcAft>
                <a:spcPts val="0"/>
              </a:spcAft>
              <a:buNone/>
            </a:pPr>
            <a:endParaRPr dirty="0"/>
          </a:p>
        </p:txBody>
      </p:sp>
      <p:sp>
        <p:nvSpPr>
          <p:cNvPr id="288" name="Google Shape;288;p37"/>
          <p:cNvSpPr txBox="1">
            <a:spLocks noGrp="1"/>
          </p:cNvSpPr>
          <p:nvPr>
            <p:ph type="title"/>
          </p:nvPr>
        </p:nvSpPr>
        <p:spPr>
          <a:xfrm>
            <a:off x="710865" y="306347"/>
            <a:ext cx="7680000" cy="626700"/>
          </a:xfrm>
          <a:prstGeom prst="rect">
            <a:avLst/>
          </a:prstGeom>
        </p:spPr>
        <p:txBody>
          <a:bodyPr spcFirstLastPara="1" wrap="square" lIns="91425" tIns="91425" rIns="91425" bIns="91425" anchor="t" anchorCtr="0">
            <a:noAutofit/>
          </a:bodyPr>
          <a:lstStyle/>
          <a:p>
            <a:pPr lvl="0">
              <a:buSzPts val="1100"/>
            </a:pPr>
            <a:r>
              <a:rPr lang="en-US" dirty="0"/>
              <a:t>Common Characteristics of Phishing Attempts</a:t>
            </a:r>
            <a:endParaRPr dirty="0"/>
          </a:p>
        </p:txBody>
      </p:sp>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103" y="1769691"/>
            <a:ext cx="3221846" cy="195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6074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idx="8"/>
          </p:nvPr>
        </p:nvSpPr>
        <p:spPr>
          <a:xfrm>
            <a:off x="548312" y="420646"/>
            <a:ext cx="7680000" cy="626700"/>
          </a:xfrm>
          <a:prstGeom prst="rect">
            <a:avLst/>
          </a:prstGeom>
        </p:spPr>
        <p:txBody>
          <a:bodyPr spcFirstLastPara="1" wrap="square" lIns="91425" tIns="91425" rIns="91425" bIns="91425" anchor="t" anchorCtr="0">
            <a:noAutofit/>
          </a:bodyPr>
          <a:lstStyle/>
          <a:p>
            <a:pPr lvl="0"/>
            <a:r>
              <a:rPr lang="en-US" dirty="0"/>
              <a:t>Recognizing Phishing Emails</a:t>
            </a:r>
            <a:endParaRPr dirty="0"/>
          </a:p>
        </p:txBody>
      </p:sp>
      <p:sp>
        <p:nvSpPr>
          <p:cNvPr id="254" name="Google Shape;254;p36"/>
          <p:cNvSpPr txBox="1">
            <a:spLocks noGrp="1"/>
          </p:cNvSpPr>
          <p:nvPr>
            <p:ph type="ctrTitle" idx="2"/>
          </p:nvPr>
        </p:nvSpPr>
        <p:spPr>
          <a:xfrm>
            <a:off x="5531401" y="1325588"/>
            <a:ext cx="2801684" cy="502200"/>
          </a:xfrm>
          <a:prstGeom prst="rect">
            <a:avLst/>
          </a:prstGeom>
        </p:spPr>
        <p:txBody>
          <a:bodyPr spcFirstLastPara="1" wrap="square" lIns="91425" tIns="91425" rIns="91425" bIns="91425" anchor="b" anchorCtr="0">
            <a:noAutofit/>
          </a:bodyPr>
          <a:lstStyle/>
          <a:p>
            <a:pPr lvl="0"/>
            <a:r>
              <a:rPr lang="en-US" b="1" dirty="0">
                <a:solidFill>
                  <a:schemeClr val="dk1"/>
                </a:solidFill>
                <a:latin typeface="Fira Sans"/>
                <a:ea typeface="Fira Sans"/>
                <a:cs typeface="Fira Sans"/>
                <a:sym typeface="Fira Sans"/>
              </a:rPr>
              <a:t>Verify Email Content</a:t>
            </a:r>
            <a:endParaRPr dirty="0"/>
          </a:p>
        </p:txBody>
      </p:sp>
      <p:sp>
        <p:nvSpPr>
          <p:cNvPr id="256" name="Google Shape;256;p36"/>
          <p:cNvSpPr txBox="1">
            <a:spLocks noGrp="1"/>
          </p:cNvSpPr>
          <p:nvPr>
            <p:ph type="ctrTitle" idx="4"/>
          </p:nvPr>
        </p:nvSpPr>
        <p:spPr>
          <a:xfrm>
            <a:off x="5437600" y="3985558"/>
            <a:ext cx="2251800" cy="502200"/>
          </a:xfrm>
          <a:prstGeom prst="rect">
            <a:avLst/>
          </a:prstGeom>
        </p:spPr>
        <p:txBody>
          <a:bodyPr spcFirstLastPara="1" wrap="square" lIns="91425" tIns="91425" rIns="91425" bIns="91425" anchor="b" anchorCtr="0">
            <a:noAutofit/>
          </a:bodyPr>
          <a:lstStyle/>
          <a:p>
            <a:r>
              <a:rPr lang="en-US" b="1" dirty="0">
                <a:solidFill>
                  <a:schemeClr val="dk1"/>
                </a:solidFill>
                <a:latin typeface="Fira Sans"/>
                <a:ea typeface="Fira Sans"/>
                <a:cs typeface="Fira Sans"/>
                <a:sym typeface="Fira Sans"/>
              </a:rPr>
              <a:t>Hover Over Links to Preview URLs</a:t>
            </a:r>
            <a:r>
              <a:rPr lang="en-US" b="1" dirty="0" smtClean="0">
                <a:solidFill>
                  <a:schemeClr val="dk1"/>
                </a:solidFill>
                <a:latin typeface="Fira Sans"/>
                <a:ea typeface="Fira Sans"/>
                <a:cs typeface="Fira Sans"/>
                <a:sym typeface="Fira Sans"/>
              </a:rPr>
              <a:t>.</a:t>
            </a:r>
            <a:endParaRPr dirty="0"/>
          </a:p>
        </p:txBody>
      </p:sp>
      <p:sp>
        <p:nvSpPr>
          <p:cNvPr id="258" name="Google Shape;258;p36"/>
          <p:cNvSpPr txBox="1">
            <a:spLocks noGrp="1"/>
          </p:cNvSpPr>
          <p:nvPr>
            <p:ph type="ctrTitle" idx="6"/>
          </p:nvPr>
        </p:nvSpPr>
        <p:spPr>
          <a:xfrm>
            <a:off x="303821" y="4200947"/>
            <a:ext cx="2796827" cy="483604"/>
          </a:xfrm>
          <a:prstGeom prst="rect">
            <a:avLst/>
          </a:prstGeom>
        </p:spPr>
        <p:txBody>
          <a:bodyPr spcFirstLastPara="1" wrap="square" lIns="91425" tIns="91425" rIns="91425" bIns="91425" anchor="b" anchorCtr="0">
            <a:noAutofit/>
          </a:bodyPr>
          <a:lstStyle/>
          <a:p>
            <a:r>
              <a:rPr lang="en-US" b="1" dirty="0">
                <a:solidFill>
                  <a:schemeClr val="dk1"/>
                </a:solidFill>
                <a:latin typeface="Fira Sans"/>
                <a:ea typeface="Fira Sans"/>
                <a:cs typeface="Fira Sans"/>
                <a:sym typeface="Fira Sans"/>
              </a:rPr>
              <a:t>Look for Spelling and Grammar Mistakes</a:t>
            </a:r>
            <a:r>
              <a:rPr lang="en-US" b="1" dirty="0" smtClean="0">
                <a:solidFill>
                  <a:schemeClr val="dk1"/>
                </a:solidFill>
                <a:latin typeface="Fira Sans"/>
                <a:ea typeface="Fira Sans"/>
                <a:cs typeface="Fira Sans"/>
                <a:sym typeface="Fira Sans"/>
              </a:rPr>
              <a:t>.</a:t>
            </a:r>
            <a:endParaRPr dirty="0"/>
          </a:p>
        </p:txBody>
      </p:sp>
      <p:grpSp>
        <p:nvGrpSpPr>
          <p:cNvPr id="26" name="Google Shape;691;p55"/>
          <p:cNvGrpSpPr/>
          <p:nvPr/>
        </p:nvGrpSpPr>
        <p:grpSpPr>
          <a:xfrm>
            <a:off x="248676" y="1353314"/>
            <a:ext cx="3514250" cy="677982"/>
            <a:chOff x="6336019" y="3733725"/>
            <a:chExt cx="2566206" cy="351310"/>
          </a:xfrm>
        </p:grpSpPr>
        <p:sp>
          <p:nvSpPr>
            <p:cNvPr id="27"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25;p19">
            <a:extLst>
              <a:ext uri="{FF2B5EF4-FFF2-40B4-BE49-F238E27FC236}">
                <a16:creationId xmlns="" xmlns:a16="http://schemas.microsoft.com/office/drawing/2014/main" id="{4A026B57-F1F3-2F14-BD74-C78B32282E71}"/>
              </a:ext>
            </a:extLst>
          </p:cNvPr>
          <p:cNvSpPr txBox="1">
            <a:spLocks noGrp="1"/>
          </p:cNvSpPr>
          <p:nvPr>
            <p:ph type="ctrTitle"/>
          </p:nvPr>
        </p:nvSpPr>
        <p:spPr>
          <a:xfrm>
            <a:off x="411296" y="1440784"/>
            <a:ext cx="2251075" cy="50165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b="1" dirty="0">
                <a:solidFill>
                  <a:schemeClr val="dk1"/>
                </a:solidFill>
                <a:latin typeface="Fira Sans"/>
                <a:ea typeface="Fira Sans"/>
                <a:cs typeface="Fira Sans"/>
                <a:sym typeface="Fira Sans"/>
              </a:rPr>
              <a:t>Check the Sender's Email Address.</a:t>
            </a:r>
            <a:endParaRPr b="1" dirty="0">
              <a:solidFill>
                <a:schemeClr val="dk1"/>
              </a:solidFill>
              <a:latin typeface="Fira Sans"/>
              <a:ea typeface="Fira Sans"/>
              <a:cs typeface="Fira Sans"/>
              <a:sym typeface="Fira Sans"/>
            </a:endParaRPr>
          </a:p>
        </p:txBody>
      </p:sp>
      <p:grpSp>
        <p:nvGrpSpPr>
          <p:cNvPr id="32" name="Google Shape;691;p55"/>
          <p:cNvGrpSpPr/>
          <p:nvPr/>
        </p:nvGrpSpPr>
        <p:grpSpPr>
          <a:xfrm>
            <a:off x="5531401" y="1353314"/>
            <a:ext cx="3514250" cy="562339"/>
            <a:chOff x="6336019" y="3733725"/>
            <a:chExt cx="2566206" cy="351300"/>
          </a:xfrm>
        </p:grpSpPr>
        <p:sp>
          <p:nvSpPr>
            <p:cNvPr id="33" name="Google Shape;692;p55"/>
            <p:cNvSpPr/>
            <p:nvPr/>
          </p:nvSpPr>
          <p:spPr>
            <a:xfrm>
              <a:off x="6336019" y="3752583"/>
              <a:ext cx="1881300" cy="241348"/>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91;p55"/>
          <p:cNvGrpSpPr/>
          <p:nvPr/>
        </p:nvGrpSpPr>
        <p:grpSpPr>
          <a:xfrm>
            <a:off x="5437600" y="3724019"/>
            <a:ext cx="3514250" cy="884096"/>
            <a:chOff x="6336019" y="3733725"/>
            <a:chExt cx="2566206" cy="351310"/>
          </a:xfrm>
        </p:grpSpPr>
        <p:sp>
          <p:nvSpPr>
            <p:cNvPr id="38"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91;p55"/>
          <p:cNvGrpSpPr/>
          <p:nvPr/>
        </p:nvGrpSpPr>
        <p:grpSpPr>
          <a:xfrm>
            <a:off x="296603" y="3788766"/>
            <a:ext cx="3717285" cy="895810"/>
            <a:chOff x="6336019" y="3733725"/>
            <a:chExt cx="2566206" cy="351310"/>
          </a:xfrm>
        </p:grpSpPr>
        <p:sp>
          <p:nvSpPr>
            <p:cNvPr id="47"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2926" y="2055359"/>
            <a:ext cx="1395250" cy="13902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Elbow Connector 6"/>
          <p:cNvCxnSpPr>
            <a:endCxn id="2050" idx="1"/>
          </p:cNvCxnSpPr>
          <p:nvPr/>
        </p:nvCxnSpPr>
        <p:spPr>
          <a:xfrm>
            <a:off x="1926771" y="2031277"/>
            <a:ext cx="1836155" cy="719202"/>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a:stCxn id="48" idx="0"/>
          </p:cNvCxnSpPr>
          <p:nvPr/>
        </p:nvCxnSpPr>
        <p:spPr>
          <a:xfrm rot="5400000" flipH="1" flipV="1">
            <a:off x="3025878" y="3051719"/>
            <a:ext cx="686336" cy="787759"/>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p:nvPr/>
        </p:nvCxnSpPr>
        <p:spPr>
          <a:xfrm rot="10800000" flipV="1">
            <a:off x="5158176" y="1769834"/>
            <a:ext cx="1567582" cy="62104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0800000">
            <a:off x="5158176" y="3102431"/>
            <a:ext cx="1567584" cy="62158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8" name="Google Shape;288;p37"/>
          <p:cNvSpPr txBox="1">
            <a:spLocks noGrp="1"/>
          </p:cNvSpPr>
          <p:nvPr>
            <p:ph type="title"/>
          </p:nvPr>
        </p:nvSpPr>
        <p:spPr>
          <a:xfrm>
            <a:off x="764657" y="192047"/>
            <a:ext cx="7680000" cy="626700"/>
          </a:xfrm>
          <a:prstGeom prst="rect">
            <a:avLst/>
          </a:prstGeom>
        </p:spPr>
        <p:txBody>
          <a:bodyPr spcFirstLastPara="1" wrap="square" lIns="91425" tIns="91425" rIns="91425" bIns="91425" anchor="t" anchorCtr="0">
            <a:noAutofit/>
          </a:bodyPr>
          <a:lstStyle/>
          <a:p>
            <a:pPr lvl="0">
              <a:buSzPts val="1100"/>
            </a:pPr>
            <a:r>
              <a:rPr lang="en-US" dirty="0" smtClean="0"/>
              <a:t>Can You Spot Any Signs Of Phishing Email</a:t>
            </a:r>
            <a:endParaRPr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930729"/>
            <a:ext cx="7331529" cy="4016828"/>
          </a:xfrm>
          <a:prstGeom prst="rect">
            <a:avLst/>
          </a:prstGeom>
        </p:spPr>
      </p:pic>
    </p:spTree>
    <p:extLst>
      <p:ext uri="{BB962C8B-B14F-4D97-AF65-F5344CB8AC3E}">
        <p14:creationId xmlns:p14="http://schemas.microsoft.com/office/powerpoint/2010/main" val="31186376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6"/>
          <p:cNvSpPr txBox="1">
            <a:spLocks noGrp="1"/>
          </p:cNvSpPr>
          <p:nvPr>
            <p:ph type="title" idx="8"/>
          </p:nvPr>
        </p:nvSpPr>
        <p:spPr>
          <a:xfrm>
            <a:off x="603074" y="404317"/>
            <a:ext cx="7680000" cy="626700"/>
          </a:xfrm>
          <a:prstGeom prst="rect">
            <a:avLst/>
          </a:prstGeom>
        </p:spPr>
        <p:txBody>
          <a:bodyPr spcFirstLastPara="1" wrap="square" lIns="91425" tIns="91425" rIns="91425" bIns="91425" anchor="t" anchorCtr="0">
            <a:noAutofit/>
          </a:bodyPr>
          <a:lstStyle/>
          <a:p>
            <a:pPr lvl="0"/>
            <a:r>
              <a:rPr lang="en-US" dirty="0"/>
              <a:t>Recognizing </a:t>
            </a:r>
            <a:r>
              <a:rPr lang="en-US" dirty="0" smtClean="0"/>
              <a:t>Phishing Websites</a:t>
            </a:r>
            <a:endParaRPr dirty="0"/>
          </a:p>
        </p:txBody>
      </p:sp>
      <p:sp>
        <p:nvSpPr>
          <p:cNvPr id="254" name="Google Shape;254;p36"/>
          <p:cNvSpPr txBox="1">
            <a:spLocks noGrp="1"/>
          </p:cNvSpPr>
          <p:nvPr>
            <p:ph type="ctrTitle" idx="2"/>
          </p:nvPr>
        </p:nvSpPr>
        <p:spPr>
          <a:xfrm>
            <a:off x="5798125" y="1599077"/>
            <a:ext cx="2482515" cy="502200"/>
          </a:xfrm>
          <a:prstGeom prst="rect">
            <a:avLst/>
          </a:prstGeom>
        </p:spPr>
        <p:txBody>
          <a:bodyPr spcFirstLastPara="1" wrap="square" lIns="91425" tIns="91425" rIns="91425" bIns="91425" anchor="b" anchorCtr="0">
            <a:noAutofit/>
          </a:bodyPr>
          <a:lstStyle/>
          <a:p>
            <a:pPr lvl="0"/>
            <a:r>
              <a:rPr lang="en-US" b="1" dirty="0" smtClean="0">
                <a:solidFill>
                  <a:schemeClr val="dk1"/>
                </a:solidFill>
                <a:latin typeface="Fira Sans"/>
                <a:ea typeface="Fira Sans"/>
                <a:cs typeface="Fira Sans"/>
                <a:sym typeface="Fira Sans"/>
              </a:rPr>
              <a:t>Verify</a:t>
            </a:r>
            <a:r>
              <a:rPr lang="en-US" b="1" dirty="0">
                <a:solidFill>
                  <a:schemeClr val="dk1"/>
                </a:solidFill>
                <a:latin typeface="Fira Sans"/>
                <a:ea typeface="Fira Sans"/>
                <a:cs typeface="Fira Sans"/>
                <a:sym typeface="Fira Sans"/>
              </a:rPr>
              <a:t> Website Legitimacy</a:t>
            </a:r>
            <a:endParaRPr dirty="0"/>
          </a:p>
        </p:txBody>
      </p:sp>
      <p:sp>
        <p:nvSpPr>
          <p:cNvPr id="256" name="Google Shape;256;p36"/>
          <p:cNvSpPr txBox="1">
            <a:spLocks noGrp="1"/>
          </p:cNvSpPr>
          <p:nvPr>
            <p:ph type="ctrTitle" idx="4"/>
          </p:nvPr>
        </p:nvSpPr>
        <p:spPr>
          <a:xfrm>
            <a:off x="5437600" y="4426781"/>
            <a:ext cx="2251800" cy="502200"/>
          </a:xfrm>
          <a:prstGeom prst="rect">
            <a:avLst/>
          </a:prstGeom>
        </p:spPr>
        <p:txBody>
          <a:bodyPr spcFirstLastPara="1" wrap="square" lIns="91425" tIns="91425" rIns="91425" bIns="91425" anchor="b" anchorCtr="0">
            <a:noAutofit/>
          </a:bodyPr>
          <a:lstStyle/>
          <a:p>
            <a:pPr lvl="0"/>
            <a:r>
              <a:rPr lang="en-US" b="1" dirty="0">
                <a:solidFill>
                  <a:schemeClr val="dk1"/>
                </a:solidFill>
                <a:latin typeface="Fira Sans"/>
                <a:ea typeface="Fira Sans"/>
                <a:cs typeface="Fira Sans"/>
                <a:sym typeface="Fira Sans"/>
              </a:rPr>
              <a:t>Be Cautious with Pop-Up Forms.</a:t>
            </a:r>
            <a:br>
              <a:rPr lang="en-US" b="1" dirty="0">
                <a:solidFill>
                  <a:schemeClr val="dk1"/>
                </a:solidFill>
                <a:latin typeface="Fira Sans"/>
                <a:ea typeface="Fira Sans"/>
                <a:cs typeface="Fira Sans"/>
                <a:sym typeface="Fira Sans"/>
              </a:rPr>
            </a:br>
            <a:endParaRPr dirty="0"/>
          </a:p>
        </p:txBody>
      </p:sp>
      <p:sp>
        <p:nvSpPr>
          <p:cNvPr id="258" name="Google Shape;258;p36"/>
          <p:cNvSpPr txBox="1">
            <a:spLocks noGrp="1"/>
          </p:cNvSpPr>
          <p:nvPr>
            <p:ph type="ctrTitle" idx="6"/>
          </p:nvPr>
        </p:nvSpPr>
        <p:spPr>
          <a:xfrm>
            <a:off x="303821" y="3994881"/>
            <a:ext cx="2796827" cy="483604"/>
          </a:xfrm>
          <a:prstGeom prst="rect">
            <a:avLst/>
          </a:prstGeom>
        </p:spPr>
        <p:txBody>
          <a:bodyPr spcFirstLastPara="1" wrap="square" lIns="91425" tIns="91425" rIns="91425" bIns="91425" anchor="b" anchorCtr="0">
            <a:noAutofit/>
          </a:bodyPr>
          <a:lstStyle/>
          <a:p>
            <a:pPr lvl="0"/>
            <a:r>
              <a:rPr lang="en-US" b="1" dirty="0">
                <a:solidFill>
                  <a:schemeClr val="dk1"/>
                </a:solidFill>
                <a:latin typeface="Fira Sans"/>
                <a:ea typeface="Fira Sans"/>
                <a:cs typeface="Fira Sans"/>
                <a:sym typeface="Fira Sans"/>
              </a:rPr>
              <a:t>Look for HTTPS</a:t>
            </a:r>
            <a:r>
              <a:rPr lang="en-US" b="1" dirty="0" smtClean="0">
                <a:solidFill>
                  <a:schemeClr val="dk1"/>
                </a:solidFill>
                <a:latin typeface="Fira Sans"/>
                <a:ea typeface="Fira Sans"/>
                <a:cs typeface="Fira Sans"/>
                <a:sym typeface="Fira Sans"/>
              </a:rPr>
              <a:t>.</a:t>
            </a:r>
            <a:endParaRPr dirty="0"/>
          </a:p>
        </p:txBody>
      </p:sp>
      <p:grpSp>
        <p:nvGrpSpPr>
          <p:cNvPr id="26" name="Google Shape;691;p55"/>
          <p:cNvGrpSpPr/>
          <p:nvPr/>
        </p:nvGrpSpPr>
        <p:grpSpPr>
          <a:xfrm>
            <a:off x="248676" y="1353314"/>
            <a:ext cx="3514250" cy="677982"/>
            <a:chOff x="6336019" y="3733725"/>
            <a:chExt cx="2566206" cy="351310"/>
          </a:xfrm>
        </p:grpSpPr>
        <p:sp>
          <p:nvSpPr>
            <p:cNvPr id="27"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Google Shape;425;p19">
            <a:extLst>
              <a:ext uri="{FF2B5EF4-FFF2-40B4-BE49-F238E27FC236}">
                <a16:creationId xmlns="" xmlns:a16="http://schemas.microsoft.com/office/drawing/2014/main" id="{4A026B57-F1F3-2F14-BD74-C78B32282E71}"/>
              </a:ext>
            </a:extLst>
          </p:cNvPr>
          <p:cNvSpPr txBox="1">
            <a:spLocks noGrp="1"/>
          </p:cNvSpPr>
          <p:nvPr>
            <p:ph type="ctrTitle"/>
          </p:nvPr>
        </p:nvSpPr>
        <p:spPr>
          <a:xfrm>
            <a:off x="411296" y="1440784"/>
            <a:ext cx="2251075" cy="501650"/>
          </a:xfrm>
          <a:prstGeom prst="rect">
            <a:avLst/>
          </a:prstGeom>
          <a:noFill/>
          <a:ln>
            <a:noFill/>
          </a:ln>
        </p:spPr>
        <p:txBody>
          <a:bodyPr spcFirstLastPara="1" wrap="square" lIns="0" tIns="91425" rIns="0" bIns="91425" anchor="ctr" anchorCtr="0">
            <a:noAutofit/>
          </a:bodyPr>
          <a:lstStyle/>
          <a:p>
            <a:pPr marL="0" lvl="0" indent="0" algn="l" rtl="0">
              <a:spcBef>
                <a:spcPts val="0"/>
              </a:spcBef>
              <a:spcAft>
                <a:spcPts val="0"/>
              </a:spcAft>
              <a:buNone/>
            </a:pPr>
            <a:r>
              <a:rPr lang="en-US" b="1" dirty="0" smtClean="0">
                <a:solidFill>
                  <a:schemeClr val="dk1"/>
                </a:solidFill>
                <a:latin typeface="Fira Sans"/>
                <a:ea typeface="Fira Sans"/>
                <a:cs typeface="Fira Sans"/>
                <a:sym typeface="Fira Sans"/>
              </a:rPr>
              <a:t>Check The URL.</a:t>
            </a:r>
            <a:endParaRPr b="1" dirty="0">
              <a:solidFill>
                <a:schemeClr val="dk1"/>
              </a:solidFill>
              <a:latin typeface="Fira Sans"/>
              <a:ea typeface="Fira Sans"/>
              <a:cs typeface="Fira Sans"/>
              <a:sym typeface="Fira Sans"/>
            </a:endParaRPr>
          </a:p>
        </p:txBody>
      </p:sp>
      <p:grpSp>
        <p:nvGrpSpPr>
          <p:cNvPr id="32" name="Google Shape;691;p55"/>
          <p:cNvGrpSpPr/>
          <p:nvPr/>
        </p:nvGrpSpPr>
        <p:grpSpPr>
          <a:xfrm>
            <a:off x="5629750" y="1353314"/>
            <a:ext cx="3514250" cy="1037563"/>
            <a:chOff x="6336019" y="3733725"/>
            <a:chExt cx="2566206" cy="351300"/>
          </a:xfrm>
        </p:grpSpPr>
        <p:sp>
          <p:nvSpPr>
            <p:cNvPr id="33" name="Google Shape;692;p55"/>
            <p:cNvSpPr/>
            <p:nvPr/>
          </p:nvSpPr>
          <p:spPr>
            <a:xfrm>
              <a:off x="6336019" y="3752583"/>
              <a:ext cx="1881300" cy="241348"/>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691;p55"/>
          <p:cNvGrpSpPr/>
          <p:nvPr/>
        </p:nvGrpSpPr>
        <p:grpSpPr>
          <a:xfrm>
            <a:off x="5437600" y="3951513"/>
            <a:ext cx="3514250" cy="656601"/>
            <a:chOff x="6336019" y="3733725"/>
            <a:chExt cx="2566206" cy="351310"/>
          </a:xfrm>
        </p:grpSpPr>
        <p:sp>
          <p:nvSpPr>
            <p:cNvPr id="38"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 name="Google Shape;691;p55"/>
          <p:cNvGrpSpPr/>
          <p:nvPr/>
        </p:nvGrpSpPr>
        <p:grpSpPr>
          <a:xfrm>
            <a:off x="296603" y="3951514"/>
            <a:ext cx="3717285" cy="522515"/>
            <a:chOff x="6336019" y="3733725"/>
            <a:chExt cx="2566206" cy="351310"/>
          </a:xfrm>
        </p:grpSpPr>
        <p:sp>
          <p:nvSpPr>
            <p:cNvPr id="47" name="Google Shape;692;p55"/>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693;p55"/>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694;p55"/>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695;p55"/>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 name="Elbow Connector 6"/>
          <p:cNvCxnSpPr/>
          <p:nvPr/>
        </p:nvCxnSpPr>
        <p:spPr>
          <a:xfrm>
            <a:off x="1926771" y="2031277"/>
            <a:ext cx="1836155" cy="719202"/>
          </a:xfrm>
          <a:prstGeom prst="bentConnector3">
            <a:avLst>
              <a:gd name="adj1" fmla="val 13540"/>
            </a:avLst>
          </a:prstGeom>
        </p:spPr>
        <p:style>
          <a:lnRef idx="1">
            <a:schemeClr val="accent1"/>
          </a:lnRef>
          <a:fillRef idx="0">
            <a:schemeClr val="accent1"/>
          </a:fillRef>
          <a:effectRef idx="0">
            <a:schemeClr val="accent1"/>
          </a:effectRef>
          <a:fontRef idx="minor">
            <a:schemeClr val="tx1"/>
          </a:fontRef>
        </p:style>
      </p:cxnSp>
      <p:cxnSp>
        <p:nvCxnSpPr>
          <p:cNvPr id="9" name="Elbow Connector 8"/>
          <p:cNvCxnSpPr/>
          <p:nvPr/>
        </p:nvCxnSpPr>
        <p:spPr>
          <a:xfrm flipV="1">
            <a:off x="2029764" y="3102432"/>
            <a:ext cx="1733160" cy="849097"/>
          </a:xfrm>
          <a:prstGeom prst="bentConnector3">
            <a:avLst>
              <a:gd name="adj1" fmla="val 7604"/>
            </a:avLst>
          </a:prstGeom>
        </p:spPr>
        <p:style>
          <a:lnRef idx="1">
            <a:schemeClr val="accent1"/>
          </a:lnRef>
          <a:fillRef idx="0">
            <a:schemeClr val="accent1"/>
          </a:fillRef>
          <a:effectRef idx="0">
            <a:schemeClr val="accent1"/>
          </a:effectRef>
          <a:fontRef idx="minor">
            <a:schemeClr val="tx1"/>
          </a:fontRef>
        </p:style>
      </p:cxnSp>
      <p:cxnSp>
        <p:nvCxnSpPr>
          <p:cNvPr id="14" name="Elbow Connector 13"/>
          <p:cNvCxnSpPr>
            <a:stCxn id="33" idx="2"/>
          </p:cNvCxnSpPr>
          <p:nvPr/>
        </p:nvCxnSpPr>
        <p:spPr>
          <a:xfrm rot="5400000">
            <a:off x="5781192" y="1588748"/>
            <a:ext cx="425429" cy="149159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 name="Elbow Connector 15"/>
          <p:cNvCxnSpPr/>
          <p:nvPr/>
        </p:nvCxnSpPr>
        <p:spPr>
          <a:xfrm rot="10800000">
            <a:off x="5158176" y="3102432"/>
            <a:ext cx="2693060" cy="849100"/>
          </a:xfrm>
          <a:prstGeom prst="bentConnector3">
            <a:avLst>
              <a:gd name="adj1" fmla="val 39693"/>
            </a:avLst>
          </a:prstGeom>
        </p:spPr>
        <p:style>
          <a:lnRef idx="1">
            <a:schemeClr val="accent1"/>
          </a:lnRef>
          <a:fillRef idx="0">
            <a:schemeClr val="accent1"/>
          </a:fillRef>
          <a:effectRef idx="0">
            <a:schemeClr val="accent1"/>
          </a:effectRef>
          <a:fontRef idx="minor">
            <a:schemeClr val="tx1"/>
          </a:fontRef>
        </p:style>
      </p:cxn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5672" y="2121831"/>
            <a:ext cx="1722437" cy="1664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7157183"/>
      </p:ext>
    </p:extLst>
  </p:cSld>
  <p:clrMapOvr>
    <a:masterClrMapping/>
  </p:clrMapOvr>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TotalTime>
  <Words>569</Words>
  <Application>Microsoft Office PowerPoint</Application>
  <PresentationFormat>On-screen Show (16:9)</PresentationFormat>
  <Paragraphs>88</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Cybersecurity Agency by Slidesgo</vt:lpstr>
      <vt:lpstr>PHISHING ATTACK</vt:lpstr>
      <vt:lpstr>TABLE OF CONTENTS</vt:lpstr>
      <vt:lpstr>INTRODUCTION</vt:lpstr>
      <vt:lpstr>Types of Phishing Attacks</vt:lpstr>
      <vt:lpstr>Examples Of Phishing Attacks</vt:lpstr>
      <vt:lpstr>Common Characteristics of Phishing Attempts</vt:lpstr>
      <vt:lpstr>Recognizing Phishing Emails</vt:lpstr>
      <vt:lpstr>Can You Spot Any Signs Of Phishing Email</vt:lpstr>
      <vt:lpstr>Recognizing Phishing Websites</vt:lpstr>
      <vt:lpstr>Social Engineering Tactics</vt:lpstr>
      <vt:lpstr>Social Engineering Tactics</vt:lpstr>
      <vt:lpstr>Protecting Personal Information</vt:lpstr>
      <vt:lpstr>Case studies</vt:lpstr>
      <vt:lpstr>CASE STUDIES</vt:lpstr>
      <vt:lpstr>CASE STUDIES </vt:lpstr>
      <vt:lpstr>THANK YOU!</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PHISHING ATTACK</dc:title>
  <dc:creator>DELL</dc:creator>
  <cp:lastModifiedBy>DELL</cp:lastModifiedBy>
  <cp:revision>15</cp:revision>
  <dcterms:modified xsi:type="dcterms:W3CDTF">2024-01-12T04:04:34Z</dcterms:modified>
</cp:coreProperties>
</file>